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7" r:id="rId2"/>
    <p:sldId id="256" r:id="rId3"/>
    <p:sldId id="322" r:id="rId4"/>
    <p:sldId id="323" r:id="rId5"/>
    <p:sldId id="324" r:id="rId6"/>
    <p:sldId id="325" r:id="rId7"/>
    <p:sldId id="326" r:id="rId8"/>
    <p:sldId id="327" r:id="rId9"/>
    <p:sldId id="328" r:id="rId10"/>
    <p:sldId id="329" r:id="rId11"/>
    <p:sldId id="331" r:id="rId12"/>
    <p:sldId id="332" r:id="rId13"/>
    <p:sldId id="333" r:id="rId14"/>
    <p:sldId id="335" r:id="rId15"/>
    <p:sldId id="956" r:id="rId16"/>
    <p:sldId id="947" r:id="rId17"/>
    <p:sldId id="336" r:id="rId18"/>
    <p:sldId id="946" r:id="rId19"/>
    <p:sldId id="949" r:id="rId20"/>
    <p:sldId id="954" r:id="rId21"/>
    <p:sldId id="950" r:id="rId22"/>
    <p:sldId id="953" r:id="rId23"/>
    <p:sldId id="340" r:id="rId24"/>
    <p:sldId id="948" r:id="rId25"/>
    <p:sldId id="952" r:id="rId26"/>
    <p:sldId id="300"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6DB6"/>
    <a:srgbClr val="FFA5EE"/>
    <a:srgbClr val="A3C6FD"/>
    <a:srgbClr val="4FDBDC"/>
    <a:srgbClr val="4ED98C"/>
    <a:srgbClr val="D6C86B"/>
    <a:srgbClr val="FFB0AD"/>
    <a:srgbClr val="016D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507"/>
    <p:restoredTop sz="94068"/>
  </p:normalViewPr>
  <p:slideViewPr>
    <p:cSldViewPr snapToGrid="0">
      <p:cViewPr varScale="1">
        <p:scale>
          <a:sx n="136" d="100"/>
          <a:sy n="136" d="100"/>
        </p:scale>
        <p:origin x="84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r>
              <a:rPr lang="zh-CN">
                <a:latin typeface="微软雅黑" panose="020B0503020204020204" pitchFamily="34" charset="-122"/>
                <a:ea typeface="微软雅黑" panose="020B0503020204020204" pitchFamily="34" charset="-122"/>
              </a:rPr>
              <a:t>光合生物生物量</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0EAC-7C47-99B4-396606A315DC}"/>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0EAC-7C47-99B4-396606A315DC}"/>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0EAC-7C47-99B4-396606A315DC}"/>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0EAC-7C47-99B4-396606A315DC}"/>
              </c:ext>
            </c:extLst>
          </c:dPt>
          <c:dLbls>
            <c:dLbl>
              <c:idx val="0"/>
              <c:layout>
                <c:manualLayout>
                  <c:x val="-0.239380971245889"/>
                  <c:y val="8.9465356200468901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EAC-7C47-99B4-396606A315DC}"/>
                </c:ext>
              </c:extLst>
            </c:dLbl>
            <c:dLbl>
              <c:idx val="1"/>
              <c:delete val="1"/>
              <c:extLst>
                <c:ext xmlns:c15="http://schemas.microsoft.com/office/drawing/2012/chart" uri="{CE6537A1-D6FC-4f65-9D91-7224C49458BB}"/>
                <c:ext xmlns:c16="http://schemas.microsoft.com/office/drawing/2014/chart" uri="{C3380CC4-5D6E-409C-BE32-E72D297353CC}">
                  <c16:uniqueId val="{00000003-0EAC-7C47-99B4-396606A315DC}"/>
                </c:ext>
              </c:extLst>
            </c:dLbl>
            <c:dLbl>
              <c:idx val="2"/>
              <c:delete val="1"/>
              <c:extLst>
                <c:ext xmlns:c15="http://schemas.microsoft.com/office/drawing/2012/chart" uri="{CE6537A1-D6FC-4f65-9D91-7224C49458BB}"/>
                <c:ext xmlns:c16="http://schemas.microsoft.com/office/drawing/2014/chart" uri="{C3380CC4-5D6E-409C-BE32-E72D297353CC}">
                  <c16:uniqueId val="{00000005-0EAC-7C47-99B4-396606A315DC}"/>
                </c:ext>
              </c:extLst>
            </c:dLbl>
            <c:dLbl>
              <c:idx val="3"/>
              <c:delete val="1"/>
              <c:extLst>
                <c:ext xmlns:c15="http://schemas.microsoft.com/office/drawing/2012/chart" uri="{CE6537A1-D6FC-4f65-9D91-7224C49458BB}"/>
                <c:ext xmlns:c16="http://schemas.microsoft.com/office/drawing/2014/chart" uri="{C3380CC4-5D6E-409C-BE32-E72D297353CC}">
                  <c16:uniqueId val="{00000007-0EAC-7C47-99B4-396606A315DC}"/>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微软雅黑" panose="020B0503020204020204" pitchFamily="34" charset="-122"/>
                    <a:ea typeface="微软雅黑" panose="020B0503020204020204" pitchFamily="34" charset="-122"/>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原绿球藻</c:v>
                </c:pt>
                <c:pt idx="1">
                  <c:v>其他</c:v>
                </c:pt>
              </c:strCache>
            </c:strRef>
          </c:cat>
          <c:val>
            <c:numRef>
              <c:f>Sheet1!$B$2:$B$5</c:f>
              <c:numCache>
                <c:formatCode>0%</c:formatCode>
                <c:ptCount val="4"/>
                <c:pt idx="0">
                  <c:v>0.43</c:v>
                </c:pt>
                <c:pt idx="1">
                  <c:v>0.56999999999999995</c:v>
                </c:pt>
              </c:numCache>
            </c:numRef>
          </c:val>
          <c:extLst>
            <c:ext xmlns:c16="http://schemas.microsoft.com/office/drawing/2014/chart" uri="{C3380CC4-5D6E-409C-BE32-E72D297353CC}">
              <c16:uniqueId val="{00000008-0EAC-7C47-99B4-396606A315DC}"/>
            </c:ext>
          </c:extLst>
        </c:ser>
        <c:dLbls>
          <c:showLegendKey val="0"/>
          <c:showVal val="1"/>
          <c:showCatName val="0"/>
          <c:showSerName val="0"/>
          <c:showPercent val="0"/>
          <c:showBubbleSize val="0"/>
          <c:showLeaderLines val="1"/>
        </c:dLbls>
        <c:firstSliceAng val="0"/>
      </c:pieChart>
      <c:spPr>
        <a:noFill/>
        <a:ln>
          <a:noFill/>
        </a:ln>
        <a:effectLst/>
      </c:spPr>
    </c:plotArea>
    <c:legend>
      <c:legendPos val="b"/>
      <c:legendEntry>
        <c:idx val="0"/>
        <c:txPr>
          <a:bodyPr rot="0" spcFirstLastPara="1" vertOverflow="ellipsis" vert="horz" wrap="square" anchor="ctr" anchorCtr="1"/>
          <a:lstStyle/>
          <a:p>
            <a:pPr>
              <a:defRPr sz="2000" b="0"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legendEntry>
      <c:legendEntry>
        <c:idx val="1"/>
        <c:delete val="1"/>
      </c:legendEntry>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r>
              <a:rPr lang="zh-CN" dirty="0">
                <a:latin typeface="微软雅黑" panose="020B0503020204020204" pitchFamily="34" charset="-122"/>
                <a:ea typeface="微软雅黑" panose="020B0503020204020204" pitchFamily="34" charset="-122"/>
              </a:rPr>
              <a:t>净初级生产力</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3C2F-D04A-9C89-00783386400A}"/>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3C2F-D04A-9C89-00783386400A}"/>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3C2F-D04A-9C89-00783386400A}"/>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3C2F-D04A-9C89-00783386400A}"/>
              </c:ext>
            </c:extLst>
          </c:dPt>
          <c:dLbls>
            <c:dLbl>
              <c:idx val="0"/>
              <c:layout>
                <c:manualLayout>
                  <c:x val="-0.25547823283040888"/>
                  <c:y val="8.023530301004117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C2F-D04A-9C89-00783386400A}"/>
                </c:ext>
              </c:extLst>
            </c:dLbl>
            <c:dLbl>
              <c:idx val="1"/>
              <c:delete val="1"/>
              <c:extLst>
                <c:ext xmlns:c15="http://schemas.microsoft.com/office/drawing/2012/chart" uri="{CE6537A1-D6FC-4f65-9D91-7224C49458BB}"/>
                <c:ext xmlns:c16="http://schemas.microsoft.com/office/drawing/2014/chart" uri="{C3380CC4-5D6E-409C-BE32-E72D297353CC}">
                  <c16:uniqueId val="{00000003-3C2F-D04A-9C89-00783386400A}"/>
                </c:ext>
              </c:extLst>
            </c:dLbl>
            <c:dLbl>
              <c:idx val="2"/>
              <c:delete val="1"/>
              <c:extLst>
                <c:ext xmlns:c15="http://schemas.microsoft.com/office/drawing/2012/chart" uri="{CE6537A1-D6FC-4f65-9D91-7224C49458BB}"/>
                <c:ext xmlns:c16="http://schemas.microsoft.com/office/drawing/2014/chart" uri="{C3380CC4-5D6E-409C-BE32-E72D297353CC}">
                  <c16:uniqueId val="{00000005-3C2F-D04A-9C89-00783386400A}"/>
                </c:ext>
              </c:extLst>
            </c:dLbl>
            <c:dLbl>
              <c:idx val="3"/>
              <c:delete val="1"/>
              <c:extLst>
                <c:ext xmlns:c15="http://schemas.microsoft.com/office/drawing/2012/chart" uri="{CE6537A1-D6FC-4f65-9D91-7224C49458BB}"/>
                <c:ext xmlns:c16="http://schemas.microsoft.com/office/drawing/2014/chart" uri="{C3380CC4-5D6E-409C-BE32-E72D297353CC}">
                  <c16:uniqueId val="{00000007-3C2F-D04A-9C89-00783386400A}"/>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微软雅黑" panose="020B0503020204020204" pitchFamily="34" charset="-122"/>
                    <a:ea typeface="微软雅黑" panose="020B0503020204020204" pitchFamily="34" charset="-122"/>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原绿球藻</c:v>
                </c:pt>
                <c:pt idx="1">
                  <c:v>其他</c:v>
                </c:pt>
              </c:strCache>
            </c:strRef>
          </c:cat>
          <c:val>
            <c:numRef>
              <c:f>Sheet1!$B$2:$B$5</c:f>
              <c:numCache>
                <c:formatCode>0%</c:formatCode>
                <c:ptCount val="4"/>
                <c:pt idx="0">
                  <c:v>0.48</c:v>
                </c:pt>
                <c:pt idx="1">
                  <c:v>0.56999999999999995</c:v>
                </c:pt>
              </c:numCache>
            </c:numRef>
          </c:val>
          <c:extLst>
            <c:ext xmlns:c16="http://schemas.microsoft.com/office/drawing/2014/chart" uri="{C3380CC4-5D6E-409C-BE32-E72D297353CC}">
              <c16:uniqueId val="{00000008-3C2F-D04A-9C89-00783386400A}"/>
            </c:ext>
          </c:extLst>
        </c:ser>
        <c:dLbls>
          <c:showLegendKey val="0"/>
          <c:showVal val="1"/>
          <c:showCatName val="0"/>
          <c:showSerName val="0"/>
          <c:showPercent val="0"/>
          <c:showBubbleSize val="0"/>
          <c:showLeaderLines val="1"/>
        </c:dLbls>
        <c:firstSliceAng val="0"/>
      </c:pieChart>
      <c:spPr>
        <a:noFill/>
        <a:ln>
          <a:noFill/>
        </a:ln>
        <a:effectLst/>
      </c:spPr>
    </c:plotArea>
    <c:legend>
      <c:legendPos val="b"/>
      <c:legendEntry>
        <c:idx val="0"/>
        <c:delete val="1"/>
      </c:legendEntry>
      <c:legendEntry>
        <c:idx val="2"/>
        <c:delete val="1"/>
      </c:legendEntry>
      <c:legendEntry>
        <c:idx val="3"/>
        <c:delete val="1"/>
      </c:legendEntry>
      <c:layout>
        <c:manualLayout>
          <c:xMode val="edge"/>
          <c:yMode val="edge"/>
          <c:x val="8.8449232076503861E-2"/>
          <c:y val="0.86615312235330144"/>
          <c:w val="0.81022355032987781"/>
          <c:h val="0.12154003213346434"/>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r>
              <a:rPr lang="zh-CN">
                <a:latin typeface="微软雅黑" panose="020B0503020204020204" pitchFamily="34" charset="-122"/>
                <a:ea typeface="微软雅黑" panose="020B0503020204020204" pitchFamily="34" charset="-122"/>
              </a:rPr>
              <a:t>生物量</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title>
    <c:autoTitleDeleted val="0"/>
    <c:plotArea>
      <c:layout/>
      <c:pieChart>
        <c:varyColors val="1"/>
        <c:ser>
          <c:idx val="0"/>
          <c:order val="0"/>
          <c:tx>
            <c:strRef>
              <c:f>Sheet1!$B$1</c:f>
              <c:strCache>
                <c:ptCount val="1"/>
                <c:pt idx="0">
                  <c:v>细胞丰度</c:v>
                </c:pt>
              </c:strCache>
            </c:strRef>
          </c:tx>
          <c:dPt>
            <c:idx val="0"/>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4DC4-E74A-830A-1136D858E77B}"/>
              </c:ext>
            </c:extLst>
          </c:dPt>
          <c:dPt>
            <c:idx val="1"/>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4DC4-E74A-830A-1136D858E77B}"/>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4DC4-E74A-830A-1136D858E77B}"/>
              </c:ext>
            </c:extLst>
          </c:dPt>
          <c:dPt>
            <c:idx val="3"/>
            <c:bubble3D val="0"/>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4DC4-E74A-830A-1136D858E77B}"/>
              </c:ext>
            </c:extLst>
          </c:dPt>
          <c:dLbls>
            <c:dLbl>
              <c:idx val="0"/>
              <c:layout>
                <c:manualLayout>
                  <c:x val="-7.6751311355820404E-2"/>
                  <c:y val="-0.2360071580398215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DC4-E74A-830A-1136D858E77B}"/>
                </c:ext>
              </c:extLst>
            </c:dLbl>
            <c:dLbl>
              <c:idx val="1"/>
              <c:delete val="1"/>
              <c:extLst>
                <c:ext xmlns:c15="http://schemas.microsoft.com/office/drawing/2012/chart" uri="{CE6537A1-D6FC-4f65-9D91-7224C49458BB}"/>
                <c:ext xmlns:c16="http://schemas.microsoft.com/office/drawing/2014/chart" uri="{C3380CC4-5D6E-409C-BE32-E72D297353CC}">
                  <c16:uniqueId val="{00000003-4DC4-E74A-830A-1136D858E77B}"/>
                </c:ext>
              </c:extLst>
            </c:dLbl>
            <c:dLbl>
              <c:idx val="2"/>
              <c:delete val="1"/>
              <c:extLst>
                <c:ext xmlns:c15="http://schemas.microsoft.com/office/drawing/2012/chart" uri="{CE6537A1-D6FC-4f65-9D91-7224C49458BB}"/>
                <c:ext xmlns:c16="http://schemas.microsoft.com/office/drawing/2014/chart" uri="{C3380CC4-5D6E-409C-BE32-E72D297353CC}">
                  <c16:uniqueId val="{00000005-4DC4-E74A-830A-1136D858E77B}"/>
                </c:ext>
              </c:extLst>
            </c:dLbl>
            <c:dLbl>
              <c:idx val="3"/>
              <c:delete val="1"/>
              <c:extLst>
                <c:ext xmlns:c15="http://schemas.microsoft.com/office/drawing/2012/chart" uri="{CE6537A1-D6FC-4f65-9D91-7224C49458BB}"/>
                <c:ext xmlns:c16="http://schemas.microsoft.com/office/drawing/2014/chart" uri="{C3380CC4-5D6E-409C-BE32-E72D297353CC}">
                  <c16:uniqueId val="{00000007-4DC4-E74A-830A-1136D858E77B}"/>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微软雅黑" panose="020B0503020204020204" pitchFamily="34" charset="-122"/>
                    <a:ea typeface="微软雅黑" panose="020B0503020204020204" pitchFamily="34" charset="-122"/>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原绿球藻</c:v>
                </c:pt>
                <c:pt idx="1">
                  <c:v>聚球藻</c:v>
                </c:pt>
              </c:strCache>
            </c:strRef>
          </c:cat>
          <c:val>
            <c:numRef>
              <c:f>Sheet1!$B$2:$B$5</c:f>
              <c:numCache>
                <c:formatCode>0%</c:formatCode>
                <c:ptCount val="4"/>
                <c:pt idx="0">
                  <c:v>0.95</c:v>
                </c:pt>
                <c:pt idx="1">
                  <c:v>0.05</c:v>
                </c:pt>
              </c:numCache>
            </c:numRef>
          </c:val>
          <c:extLst>
            <c:ext xmlns:c16="http://schemas.microsoft.com/office/drawing/2014/chart" uri="{C3380CC4-5D6E-409C-BE32-E72D297353CC}">
              <c16:uniqueId val="{00000008-4DC4-E74A-830A-1136D858E77B}"/>
            </c:ext>
          </c:extLst>
        </c:ser>
        <c:dLbls>
          <c:showLegendKey val="0"/>
          <c:showVal val="1"/>
          <c:showCatName val="0"/>
          <c:showSerName val="0"/>
          <c:showPercent val="0"/>
          <c:showBubbleSize val="0"/>
          <c:showLeaderLines val="1"/>
        </c:dLbls>
        <c:firstSliceAng val="0"/>
      </c:pieChart>
      <c:spPr>
        <a:noFill/>
        <a:ln>
          <a:noFill/>
        </a:ln>
        <a:effectLst/>
      </c:spPr>
    </c:plotArea>
    <c:legend>
      <c:legendPos val="b"/>
      <c:legendEntry>
        <c:idx val="0"/>
        <c:delete val="1"/>
      </c:legendEntry>
      <c:legendEntry>
        <c:idx val="2"/>
        <c:delete val="1"/>
      </c:legendEntry>
      <c:legendEntry>
        <c:idx val="3"/>
        <c:delete val="1"/>
      </c:legendEntry>
      <c:layout>
        <c:manualLayout>
          <c:xMode val="edge"/>
          <c:yMode val="edge"/>
          <c:x val="0.30851981797339068"/>
          <c:y val="0.86062200243707965"/>
          <c:w val="0.35472511897731612"/>
          <c:h val="9.9230138664528039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r>
              <a:rPr lang="zh-CN">
                <a:latin typeface="微软雅黑" panose="020B0503020204020204" pitchFamily="34" charset="-122"/>
                <a:ea typeface="微软雅黑" panose="020B0503020204020204" pitchFamily="34" charset="-122"/>
              </a:rPr>
              <a:t>细胞丰度</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DB80-E744-A321-9178D2A861D2}"/>
              </c:ext>
            </c:extLst>
          </c:dPt>
          <c:dPt>
            <c:idx val="1"/>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DB80-E744-A321-9178D2A861D2}"/>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DB80-E744-A321-9178D2A861D2}"/>
              </c:ext>
            </c:extLst>
          </c:dPt>
          <c:dPt>
            <c:idx val="3"/>
            <c:bubble3D val="0"/>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DB80-E744-A321-9178D2A861D2}"/>
              </c:ext>
            </c:extLst>
          </c:dPt>
          <c:dLbls>
            <c:dLbl>
              <c:idx val="0"/>
              <c:layout>
                <c:manualLayout>
                  <c:x val="-9.797742629732176E-3"/>
                  <c:y val="-0.24533770525927226"/>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B80-E744-A321-9178D2A861D2}"/>
                </c:ext>
              </c:extLst>
            </c:dLbl>
            <c:dLbl>
              <c:idx val="1"/>
              <c:delete val="1"/>
              <c:extLst>
                <c:ext xmlns:c15="http://schemas.microsoft.com/office/drawing/2012/chart" uri="{CE6537A1-D6FC-4f65-9D91-7224C49458BB}"/>
                <c:ext xmlns:c16="http://schemas.microsoft.com/office/drawing/2014/chart" uri="{C3380CC4-5D6E-409C-BE32-E72D297353CC}">
                  <c16:uniqueId val="{00000003-DB80-E744-A321-9178D2A861D2}"/>
                </c:ext>
              </c:extLst>
            </c:dLbl>
            <c:dLbl>
              <c:idx val="2"/>
              <c:delete val="1"/>
              <c:extLst>
                <c:ext xmlns:c15="http://schemas.microsoft.com/office/drawing/2012/chart" uri="{CE6537A1-D6FC-4f65-9D91-7224C49458BB}"/>
                <c:ext xmlns:c16="http://schemas.microsoft.com/office/drawing/2014/chart" uri="{C3380CC4-5D6E-409C-BE32-E72D297353CC}">
                  <c16:uniqueId val="{00000005-DB80-E744-A321-9178D2A861D2}"/>
                </c:ext>
              </c:extLst>
            </c:dLbl>
            <c:dLbl>
              <c:idx val="3"/>
              <c:delete val="1"/>
              <c:extLst>
                <c:ext xmlns:c15="http://schemas.microsoft.com/office/drawing/2012/chart" uri="{CE6537A1-D6FC-4f65-9D91-7224C49458BB}"/>
                <c:ext xmlns:c16="http://schemas.microsoft.com/office/drawing/2014/chart" uri="{C3380CC4-5D6E-409C-BE32-E72D297353CC}">
                  <c16:uniqueId val="{00000007-DB80-E744-A321-9178D2A861D2}"/>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微软雅黑" panose="020B0503020204020204" pitchFamily="34" charset="-122"/>
                    <a:ea typeface="微软雅黑" panose="020B0503020204020204" pitchFamily="34" charset="-122"/>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原绿球藻</c:v>
                </c:pt>
                <c:pt idx="1">
                  <c:v>聚球藻</c:v>
                </c:pt>
              </c:strCache>
            </c:strRef>
          </c:cat>
          <c:val>
            <c:numRef>
              <c:f>Sheet1!$B$2:$B$5</c:f>
              <c:numCache>
                <c:formatCode>0%</c:formatCode>
                <c:ptCount val="4"/>
                <c:pt idx="0">
                  <c:v>0.99</c:v>
                </c:pt>
                <c:pt idx="1">
                  <c:v>0.01</c:v>
                </c:pt>
              </c:numCache>
            </c:numRef>
          </c:val>
          <c:extLst>
            <c:ext xmlns:c16="http://schemas.microsoft.com/office/drawing/2014/chart" uri="{C3380CC4-5D6E-409C-BE32-E72D297353CC}">
              <c16:uniqueId val="{00000008-DB80-E744-A321-9178D2A861D2}"/>
            </c:ext>
          </c:extLst>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1"/>
        <c:delete val="1"/>
      </c:legendEntry>
      <c:legendEntry>
        <c:idx val="2"/>
        <c:delete val="1"/>
      </c:legendEntry>
      <c:legendEntry>
        <c:idx val="3"/>
        <c:delete val="1"/>
      </c:legendEntry>
      <c:layout>
        <c:manualLayout>
          <c:xMode val="edge"/>
          <c:yMode val="edge"/>
          <c:x val="0.28409061443461758"/>
          <c:y val="0.85444540876040376"/>
          <c:w val="0.4183776335236789"/>
          <c:h val="9.9230138664528039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media/hdphoto1.wdp>
</file>

<file path=ppt/media/image1.jpeg>
</file>

<file path=ppt/media/image10.png>
</file>

<file path=ppt/media/image11.tiff>
</file>

<file path=ppt/media/image12.jpeg>
</file>

<file path=ppt/media/image13.jpeg>
</file>

<file path=ppt/media/image14.jpeg>
</file>

<file path=ppt/media/image15.png>
</file>

<file path=ppt/media/image16.png>
</file>

<file path=ppt/media/image17.png>
</file>

<file path=ppt/media/image18.png>
</file>

<file path=ppt/media/image2.jpeg>
</file>

<file path=ppt/media/image20.png>
</file>

<file path=ppt/media/image21.png>
</file>

<file path=ppt/media/image22.png>
</file>

<file path=ppt/media/image23.jpeg>
</file>

<file path=ppt/media/image24.tiff>
</file>

<file path=ppt/media/image25.tiff>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jpeg>
</file>

<file path=ppt/media/image43.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569730-09B5-3344-93DD-5EFD94A5B85E}" type="datetimeFigureOut">
              <a:rPr kumimoji="1" lang="zh-CN" altLang="en-US" smtClean="0"/>
              <a:t>2023/4/17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7EA1E5-6782-1E44-BAF3-E5696D41DC32}" type="slidenum">
              <a:rPr kumimoji="1" lang="zh-CN" altLang="en-US" smtClean="0"/>
              <a:t>‹#›</a:t>
            </a:fld>
            <a:endParaRPr kumimoji="1" lang="zh-CN" altLang="en-US"/>
          </a:p>
        </p:txBody>
      </p:sp>
    </p:spTree>
    <p:extLst>
      <p:ext uri="{BB962C8B-B14F-4D97-AF65-F5344CB8AC3E}">
        <p14:creationId xmlns:p14="http://schemas.microsoft.com/office/powerpoint/2010/main" val="24243316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3</a:t>
            </a:fld>
            <a:endParaRPr lang="zh-CN" altLang="en-US"/>
          </a:p>
        </p:txBody>
      </p:sp>
    </p:spTree>
    <p:extLst>
      <p:ext uri="{BB962C8B-B14F-4D97-AF65-F5344CB8AC3E}">
        <p14:creationId xmlns:p14="http://schemas.microsoft.com/office/powerpoint/2010/main" val="834770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12</a:t>
            </a:fld>
            <a:endParaRPr lang="zh-CN" altLang="en-US"/>
          </a:p>
        </p:txBody>
      </p:sp>
    </p:spTree>
    <p:extLst>
      <p:ext uri="{BB962C8B-B14F-4D97-AF65-F5344CB8AC3E}">
        <p14:creationId xmlns:p14="http://schemas.microsoft.com/office/powerpoint/2010/main" val="39076379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13</a:t>
            </a:fld>
            <a:endParaRPr lang="zh-CN" altLang="en-US"/>
          </a:p>
        </p:txBody>
      </p:sp>
    </p:spTree>
    <p:extLst>
      <p:ext uri="{BB962C8B-B14F-4D97-AF65-F5344CB8AC3E}">
        <p14:creationId xmlns:p14="http://schemas.microsoft.com/office/powerpoint/2010/main" val="2488199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14</a:t>
            </a:fld>
            <a:endParaRPr lang="zh-CN" altLang="en-US"/>
          </a:p>
        </p:txBody>
      </p:sp>
    </p:spTree>
    <p:extLst>
      <p:ext uri="{BB962C8B-B14F-4D97-AF65-F5344CB8AC3E}">
        <p14:creationId xmlns:p14="http://schemas.microsoft.com/office/powerpoint/2010/main" val="1374061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15</a:t>
            </a:fld>
            <a:endParaRPr lang="zh-CN" altLang="en-US"/>
          </a:p>
        </p:txBody>
      </p:sp>
    </p:spTree>
    <p:extLst>
      <p:ext uri="{BB962C8B-B14F-4D97-AF65-F5344CB8AC3E}">
        <p14:creationId xmlns:p14="http://schemas.microsoft.com/office/powerpoint/2010/main" val="8429885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范陆老师提出的</a:t>
            </a:r>
            <a:r>
              <a:rPr lang="en-US" altLang="zh-CN" dirty="0"/>
              <a:t>5</a:t>
            </a:r>
            <a:r>
              <a:rPr lang="zh-CN" altLang="en-US" dirty="0"/>
              <a:t>个科学问题：</a:t>
            </a:r>
            <a:r>
              <a:rPr lang="en-US" altLang="zh-CN" dirty="0"/>
              <a:t>1. </a:t>
            </a:r>
            <a:r>
              <a:rPr lang="zh-CN" altLang="en-US" dirty="0"/>
              <a:t>鉴定生态分布特异类群的机制和关键基因的变化，包括蛋白结构功能的变化 </a:t>
            </a:r>
            <a:r>
              <a:rPr lang="en-US" altLang="zh-CN" dirty="0"/>
              <a:t>2 </a:t>
            </a:r>
            <a:r>
              <a:rPr lang="zh-CN" altLang="en-US" dirty="0"/>
              <a:t>类群分化中基因岛的变化细节以及病毒的作用 </a:t>
            </a:r>
            <a:r>
              <a:rPr lang="en-US" altLang="zh-CN" dirty="0"/>
              <a:t>3 </a:t>
            </a:r>
            <a:r>
              <a:rPr lang="zh-CN" altLang="en-US" dirty="0"/>
              <a:t>定年之后与地质事件关联，从而对环境选择机制进行解释 </a:t>
            </a:r>
            <a:r>
              <a:rPr lang="en-US" altLang="zh-CN" dirty="0"/>
              <a:t>4 </a:t>
            </a:r>
            <a:r>
              <a:rPr lang="zh-CN" altLang="en-US" dirty="0"/>
              <a:t>如果能和细胞某一结构的进化，并进行冷冻电镜观察结合起来，创新性更明显</a:t>
            </a:r>
            <a:r>
              <a:rPr lang="en-US" altLang="zh-CN" dirty="0"/>
              <a:t>5 </a:t>
            </a:r>
            <a:r>
              <a:rPr lang="zh-CN" altLang="en-US" dirty="0"/>
              <a:t>这项研究对了解和解决现实重大问题有什么启示？</a:t>
            </a:r>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16</a:t>
            </a:fld>
            <a:endParaRPr lang="zh-CN" altLang="en-US"/>
          </a:p>
        </p:txBody>
      </p:sp>
    </p:spTree>
    <p:extLst>
      <p:ext uri="{BB962C8B-B14F-4D97-AF65-F5344CB8AC3E}">
        <p14:creationId xmlns:p14="http://schemas.microsoft.com/office/powerpoint/2010/main" val="8321202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defTabSz="457200">
              <a:lnSpc>
                <a:spcPct val="160000"/>
              </a:lnSpc>
              <a:spcAft>
                <a:spcPts val="1000"/>
              </a:spcAft>
              <a:buClr>
                <a:schemeClr val="tx1"/>
              </a:buClr>
              <a:buSzPct val="100000"/>
              <a:buFont typeface="Wingdings" panose="05000000000000000000" pitchFamily="2" charset="2"/>
              <a:buChar char="ü"/>
              <a:defRPr/>
            </a:pPr>
            <a:r>
              <a:rPr lang="zh-CN" altLang="en-US" sz="1200" dirty="0">
                <a:latin typeface="微软雅黑" panose="020B0503020204020204" pitchFamily="34" charset="-122"/>
                <a:ea typeface="微软雅黑" panose="020B0503020204020204" pitchFamily="34" charset="-122"/>
              </a:rPr>
              <a:t>分析原绿球藻各生态型和亚生态型在不同深度、温度和纬度的分布规律。</a:t>
            </a:r>
            <a:endParaRPr lang="en-US" altLang="zh-CN" sz="1200" dirty="0">
              <a:latin typeface="微软雅黑" panose="020B0503020204020204" pitchFamily="34" charset="-122"/>
              <a:ea typeface="微软雅黑" panose="020B0503020204020204" pitchFamily="34" charset="-122"/>
            </a:endParaRPr>
          </a:p>
          <a:p>
            <a:pPr marL="342900" indent="-342900" defTabSz="457200">
              <a:lnSpc>
                <a:spcPct val="160000"/>
              </a:lnSpc>
              <a:spcAft>
                <a:spcPts val="1000"/>
              </a:spcAft>
              <a:buClr>
                <a:schemeClr val="tx1"/>
              </a:buClr>
              <a:buSzPct val="100000"/>
              <a:buFont typeface="Wingdings" panose="05000000000000000000" pitchFamily="2" charset="2"/>
              <a:buChar char="ü"/>
              <a:defRPr/>
            </a:pPr>
            <a:endParaRPr lang="en-US" altLang="zh-CN" sz="1200" dirty="0">
              <a:latin typeface="微软雅黑" panose="020B0503020204020204" pitchFamily="34" charset="-122"/>
              <a:ea typeface="微软雅黑" panose="020B0503020204020204" pitchFamily="34" charset="-122"/>
            </a:endParaRPr>
          </a:p>
          <a:p>
            <a:pPr marL="342900" indent="-342900" defTabSz="457200">
              <a:lnSpc>
                <a:spcPct val="160000"/>
              </a:lnSpc>
              <a:spcAft>
                <a:spcPts val="1000"/>
              </a:spcAft>
              <a:buClr>
                <a:schemeClr val="tx1"/>
              </a:buClr>
              <a:buSzPct val="100000"/>
              <a:buFont typeface="Wingdings" panose="05000000000000000000" pitchFamily="2" charset="2"/>
              <a:buChar char="ü"/>
              <a:defRPr/>
            </a:pPr>
            <a:r>
              <a:rPr lang="zh-CN" altLang="en-US" sz="1200" dirty="0">
                <a:latin typeface="微软雅黑" panose="020B0503020204020204" pitchFamily="34" charset="-122"/>
                <a:ea typeface="微软雅黑" panose="020B0503020204020204" pitchFamily="34" charset="-122"/>
              </a:rPr>
              <a:t>对各生态型进行更进一步的划分</a:t>
            </a:r>
            <a:r>
              <a:rPr lang="zh-CN" altLang="en-US" sz="1200" dirty="0">
                <a:latin typeface="微软雅黑" panose="020B0503020204020204" pitchFamily="34" charset="-122"/>
                <a:ea typeface="微软雅黑" panose="020B0503020204020204" pitchFamily="34" charset="-122"/>
                <a:sym typeface="+mn-ea"/>
              </a:rPr>
              <a:t>。</a:t>
            </a:r>
            <a:endParaRPr lang="en-US" altLang="zh-CN" sz="1200" dirty="0">
              <a:latin typeface="微软雅黑" panose="020B0503020204020204" pitchFamily="34" charset="-122"/>
              <a:ea typeface="微软雅黑" panose="020B0503020204020204" pitchFamily="34" charset="-122"/>
            </a:endParaRPr>
          </a:p>
          <a:p>
            <a:pPr marL="342900" indent="-342900" defTabSz="457200">
              <a:lnSpc>
                <a:spcPct val="160000"/>
              </a:lnSpc>
              <a:spcAft>
                <a:spcPts val="1000"/>
              </a:spcAft>
              <a:buClr>
                <a:schemeClr val="tx1"/>
              </a:buClr>
              <a:buSzPct val="100000"/>
              <a:buFont typeface="Wingdings" panose="05000000000000000000" pitchFamily="2" charset="2"/>
              <a:buChar char="ü"/>
              <a:defRPr/>
            </a:pPr>
            <a:endParaRPr lang="en-US" altLang="zh-CN" sz="1200" dirty="0">
              <a:latin typeface="微软雅黑" panose="020B0503020204020204" pitchFamily="34" charset="-122"/>
              <a:ea typeface="微软雅黑" panose="020B0503020204020204" pitchFamily="34" charset="-122"/>
            </a:endParaRPr>
          </a:p>
          <a:p>
            <a:pPr marL="342900" indent="-342900" defTabSz="457200">
              <a:lnSpc>
                <a:spcPct val="160000"/>
              </a:lnSpc>
              <a:spcAft>
                <a:spcPts val="1000"/>
              </a:spcAft>
              <a:buClr>
                <a:schemeClr val="tx1"/>
              </a:buClr>
              <a:buSzPct val="100000"/>
              <a:buFont typeface="Wingdings" panose="05000000000000000000" pitchFamily="2" charset="2"/>
              <a:buChar char="ü"/>
              <a:defRPr/>
            </a:pPr>
            <a:r>
              <a:rPr lang="zh-CN" altLang="en-US" sz="1200" dirty="0">
                <a:latin typeface="微软雅黑" panose="020B0503020204020204" pitchFamily="34" charset="-122"/>
                <a:ea typeface="微软雅黑" panose="020B0503020204020204" pitchFamily="34" charset="-122"/>
              </a:rPr>
              <a:t>讨论在未来海洋环境变化的条件下，各生态型和亚生态型的变化情况。</a:t>
            </a:r>
            <a:endParaRPr lang="en-US" altLang="zh-CN" sz="1200" dirty="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17</a:t>
            </a:fld>
            <a:endParaRPr lang="zh-CN" altLang="en-US"/>
          </a:p>
        </p:txBody>
      </p:sp>
    </p:spTree>
    <p:extLst>
      <p:ext uri="{BB962C8B-B14F-4D97-AF65-F5344CB8AC3E}">
        <p14:creationId xmlns:p14="http://schemas.microsoft.com/office/powerpoint/2010/main" val="9418596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defTabSz="457200">
              <a:lnSpc>
                <a:spcPct val="160000"/>
              </a:lnSpc>
              <a:spcAft>
                <a:spcPts val="1000"/>
              </a:spcAft>
              <a:buClr>
                <a:schemeClr val="tx1"/>
              </a:buClr>
              <a:buSzPct val="100000"/>
              <a:buFont typeface="Wingdings" panose="05000000000000000000" pitchFamily="2" charset="2"/>
              <a:buNone/>
              <a:defRPr/>
            </a:pPr>
            <a:r>
              <a:rPr lang="zh-CN" altLang="en-US" sz="1200" dirty="0">
                <a:latin typeface="微软雅黑" panose="020B0503020204020204" pitchFamily="34" charset="-122"/>
                <a:ea typeface="微软雅黑" panose="020B0503020204020204" pitchFamily="34" charset="-122"/>
              </a:rPr>
              <a:t>这两幅图就是原绿球藻总体尺度下我们两次标准化后绘制的相对分布占比热图和自身分布占比趋势热图。根据</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相对分布占比热图我们能够看出</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型主要在表层和中层占比较高，</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型更适应深层，（）这种占比高低的转换大约出现在</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100m</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处。从自身分布占比趋势热图中（）可以看出两个明显的过渡趋势，这部分会在后面</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型和</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型内部标准化中做具体介绍。</a:t>
            </a:r>
            <a:endParaRPr lang="zh-CN" altLang="en-US" b="0"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18</a:t>
            </a:fld>
            <a:endParaRPr lang="zh-CN" altLang="en-US"/>
          </a:p>
        </p:txBody>
      </p:sp>
    </p:spTree>
    <p:extLst>
      <p:ext uri="{BB962C8B-B14F-4D97-AF65-F5344CB8AC3E}">
        <p14:creationId xmlns:p14="http://schemas.microsoft.com/office/powerpoint/2010/main" val="12067529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defTabSz="457200">
              <a:lnSpc>
                <a:spcPct val="160000"/>
              </a:lnSpc>
              <a:spcAft>
                <a:spcPts val="1000"/>
              </a:spcAft>
              <a:buClr>
                <a:schemeClr val="tx1"/>
              </a:buClr>
              <a:buSzPct val="100000"/>
              <a:buFont typeface="Wingdings" panose="05000000000000000000" pitchFamily="2" charset="2"/>
              <a:buNone/>
              <a:defRPr/>
            </a:pPr>
            <a:r>
              <a:rPr lang="zh-CN" altLang="en-US" sz="1200" dirty="0">
                <a:latin typeface="微软雅黑" panose="020B0503020204020204" pitchFamily="34" charset="-122"/>
                <a:ea typeface="微软雅黑" panose="020B0503020204020204" pitchFamily="34" charset="-122"/>
              </a:rPr>
              <a:t>这两幅图就是原绿球藻总体尺度下我们两次标准化后绘制的相对分布占比热图和自身分布占比趋势热图。根据</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相对分布占比热图我们能够看出</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型主要在表层和中层占比较高，</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型更适应深层，（）这种占比高低的转换大约出现在</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100m</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处。从自身分布占比趋势热图中（）可以看出两个明显的过渡趋势，这部分会在后面</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型和</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型内部标准化中做具体介绍。</a:t>
            </a:r>
            <a:endParaRPr lang="zh-CN" altLang="en-US" b="0"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19</a:t>
            </a:fld>
            <a:endParaRPr lang="zh-CN" altLang="en-US"/>
          </a:p>
        </p:txBody>
      </p:sp>
    </p:spTree>
    <p:extLst>
      <p:ext uri="{BB962C8B-B14F-4D97-AF65-F5344CB8AC3E}">
        <p14:creationId xmlns:p14="http://schemas.microsoft.com/office/powerpoint/2010/main" val="1681503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defTabSz="457200">
              <a:lnSpc>
                <a:spcPct val="160000"/>
              </a:lnSpc>
              <a:spcAft>
                <a:spcPts val="1000"/>
              </a:spcAft>
              <a:buClr>
                <a:schemeClr val="tx1"/>
              </a:buClr>
              <a:buSzPct val="100000"/>
              <a:buFont typeface="Wingdings" panose="05000000000000000000" pitchFamily="2" charset="2"/>
              <a:buNone/>
              <a:defRPr/>
            </a:pPr>
            <a:r>
              <a:rPr lang="zh-CN" altLang="en-US" sz="1200" dirty="0">
                <a:latin typeface="微软雅黑" panose="020B0503020204020204" pitchFamily="34" charset="-122"/>
                <a:ea typeface="微软雅黑" panose="020B0503020204020204" pitchFamily="34" charset="-122"/>
              </a:rPr>
              <a:t>这两幅图就是原绿球藻总体尺度下我们两次标准化后绘制的相对分布占比热图和自身分布占比趋势热图。根据</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相对分布占比热图我们能够看出</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型主要在表层和中层占比较高，</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型更适应深层，（）这种占比高低的转换大约出现在</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100m</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处。从自身分布占比趋势热图中（）可以看出两个明显的过渡趋势，这部分会在后面</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型和</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型内部标准化中做具体介绍。</a:t>
            </a:r>
            <a:endParaRPr lang="zh-CN" altLang="en-US" b="0"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20</a:t>
            </a:fld>
            <a:endParaRPr lang="zh-CN" altLang="en-US"/>
          </a:p>
        </p:txBody>
      </p:sp>
    </p:spTree>
    <p:extLst>
      <p:ext uri="{BB962C8B-B14F-4D97-AF65-F5344CB8AC3E}">
        <p14:creationId xmlns:p14="http://schemas.microsoft.com/office/powerpoint/2010/main" val="11134702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defTabSz="457200">
              <a:lnSpc>
                <a:spcPct val="160000"/>
              </a:lnSpc>
              <a:spcAft>
                <a:spcPts val="1000"/>
              </a:spcAft>
              <a:buClr>
                <a:schemeClr val="tx1"/>
              </a:buClr>
              <a:buSzPct val="100000"/>
              <a:buFont typeface="Wingdings" panose="05000000000000000000" pitchFamily="2" charset="2"/>
              <a:buNone/>
              <a:defRPr/>
            </a:pPr>
            <a:r>
              <a:rPr lang="zh-CN" altLang="en-US" sz="1200" dirty="0">
                <a:latin typeface="微软雅黑" panose="020B0503020204020204" pitchFamily="34" charset="-122"/>
                <a:ea typeface="微软雅黑" panose="020B0503020204020204" pitchFamily="34" charset="-122"/>
              </a:rPr>
              <a:t>这两幅图就是原绿球藻总体尺度下我们两次标准化后绘制的相对分布占比热图和自身分布占比趋势热图。根据</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相对分布占比热图我们能够看出</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型主要在表层和中层占比较高，</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型更适应深层，（）这种占比高低的转换大约出现在</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100m</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处。从自身分布占比趋势热图中（）可以看出两个明显的过渡趋势，这部分会在后面</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型和</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型内部标准化中做具体介绍。</a:t>
            </a:r>
            <a:endParaRPr lang="zh-CN" altLang="en-US" b="0"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21</a:t>
            </a:fld>
            <a:endParaRPr lang="zh-CN" altLang="en-US"/>
          </a:p>
        </p:txBody>
      </p:sp>
    </p:spTree>
    <p:extLst>
      <p:ext uri="{BB962C8B-B14F-4D97-AF65-F5344CB8AC3E}">
        <p14:creationId xmlns:p14="http://schemas.microsoft.com/office/powerpoint/2010/main" val="2316205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4</a:t>
            </a:fld>
            <a:endParaRPr lang="zh-CN" altLang="en-US"/>
          </a:p>
        </p:txBody>
      </p:sp>
    </p:spTree>
    <p:extLst>
      <p:ext uri="{BB962C8B-B14F-4D97-AF65-F5344CB8AC3E}">
        <p14:creationId xmlns:p14="http://schemas.microsoft.com/office/powerpoint/2010/main" val="5134170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defTabSz="457200">
              <a:lnSpc>
                <a:spcPct val="160000"/>
              </a:lnSpc>
              <a:spcAft>
                <a:spcPts val="1000"/>
              </a:spcAft>
              <a:buClr>
                <a:schemeClr val="tx1"/>
              </a:buClr>
              <a:buSzPct val="100000"/>
              <a:buFont typeface="Wingdings" panose="05000000000000000000" pitchFamily="2" charset="2"/>
              <a:buNone/>
              <a:defRPr/>
            </a:pPr>
            <a:r>
              <a:rPr lang="zh-CN" altLang="en-US" sz="1200" dirty="0">
                <a:latin typeface="微软雅黑" panose="020B0503020204020204" pitchFamily="34" charset="-122"/>
                <a:ea typeface="微软雅黑" panose="020B0503020204020204" pitchFamily="34" charset="-122"/>
              </a:rPr>
              <a:t>这两幅图就是原绿球藻总体尺度下我们两次标准化后绘制的相对分布占比热图和自身分布占比趋势热图。根据</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相对分布占比热图我们能够看出</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型主要在表层和中层占比较高，</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型更适应深层，（）这种占比高低的转换大约出现在</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100m</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处。从自身分布占比趋势热图中（）可以看出两个明显的过渡趋势，这部分会在后面</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型和</a:t>
            </a:r>
            <a:r>
              <a:rPr lang="en-US" altLang="zh-CN" sz="1200" b="0" kern="100" dirty="0">
                <a:effectLst/>
                <a:latin typeface="微软雅黑" panose="020B0503020204020204" pitchFamily="34" charset="-122"/>
                <a:ea typeface="微软雅黑" panose="020B0503020204020204" pitchFamily="34" charset="-122"/>
                <a:cs typeface="Arial" panose="020B0604020202020204" pitchFamily="34" charset="0"/>
              </a:rPr>
              <a:t>LL</a:t>
            </a:r>
            <a:r>
              <a:rPr lang="zh-CN" altLang="en-US" sz="1200" b="0" kern="100" dirty="0">
                <a:effectLst/>
                <a:latin typeface="微软雅黑" panose="020B0503020204020204" pitchFamily="34" charset="-122"/>
                <a:ea typeface="微软雅黑" panose="020B0503020204020204" pitchFamily="34" charset="-122"/>
                <a:cs typeface="Arial" panose="020B0604020202020204" pitchFamily="34" charset="0"/>
              </a:rPr>
              <a:t>型内部标准化中做具体介绍。</a:t>
            </a:r>
            <a:endParaRPr lang="zh-CN" altLang="en-US" b="0"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22</a:t>
            </a:fld>
            <a:endParaRPr lang="zh-CN" altLang="en-US"/>
          </a:p>
        </p:txBody>
      </p:sp>
    </p:spTree>
    <p:extLst>
      <p:ext uri="{BB962C8B-B14F-4D97-AF65-F5344CB8AC3E}">
        <p14:creationId xmlns:p14="http://schemas.microsoft.com/office/powerpoint/2010/main" val="28650579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23</a:t>
            </a:fld>
            <a:endParaRPr lang="zh-CN" altLang="en-US"/>
          </a:p>
        </p:txBody>
      </p:sp>
    </p:spTree>
    <p:extLst>
      <p:ext uri="{BB962C8B-B14F-4D97-AF65-F5344CB8AC3E}">
        <p14:creationId xmlns:p14="http://schemas.microsoft.com/office/powerpoint/2010/main" val="16820232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24</a:t>
            </a:fld>
            <a:endParaRPr lang="zh-CN" altLang="en-US"/>
          </a:p>
        </p:txBody>
      </p:sp>
    </p:spTree>
    <p:extLst>
      <p:ext uri="{BB962C8B-B14F-4D97-AF65-F5344CB8AC3E}">
        <p14:creationId xmlns:p14="http://schemas.microsoft.com/office/powerpoint/2010/main" val="25636107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25</a:t>
            </a:fld>
            <a:endParaRPr lang="zh-CN" altLang="en-US"/>
          </a:p>
        </p:txBody>
      </p:sp>
    </p:spTree>
    <p:extLst>
      <p:ext uri="{BB962C8B-B14F-4D97-AF65-F5344CB8AC3E}">
        <p14:creationId xmlns:p14="http://schemas.microsoft.com/office/powerpoint/2010/main" val="19551151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D57EA1E5-6782-1E44-BAF3-E5696D41DC32}" type="slidenum">
              <a:rPr kumimoji="1" lang="zh-CN" altLang="en-US" smtClean="0"/>
              <a:t>26</a:t>
            </a:fld>
            <a:endParaRPr kumimoji="1" lang="zh-CN" altLang="en-US"/>
          </a:p>
        </p:txBody>
      </p:sp>
    </p:spTree>
    <p:extLst>
      <p:ext uri="{BB962C8B-B14F-4D97-AF65-F5344CB8AC3E}">
        <p14:creationId xmlns:p14="http://schemas.microsoft.com/office/powerpoint/2010/main" val="2673844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5</a:t>
            </a:fld>
            <a:endParaRPr lang="zh-CN" altLang="en-US"/>
          </a:p>
        </p:txBody>
      </p:sp>
    </p:spTree>
    <p:extLst>
      <p:ext uri="{BB962C8B-B14F-4D97-AF65-F5344CB8AC3E}">
        <p14:creationId xmlns:p14="http://schemas.microsoft.com/office/powerpoint/2010/main" val="2444991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6</a:t>
            </a:fld>
            <a:endParaRPr lang="zh-CN" altLang="en-US"/>
          </a:p>
        </p:txBody>
      </p:sp>
    </p:spTree>
    <p:extLst>
      <p:ext uri="{BB962C8B-B14F-4D97-AF65-F5344CB8AC3E}">
        <p14:creationId xmlns:p14="http://schemas.microsoft.com/office/powerpoint/2010/main" val="1953645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7</a:t>
            </a:fld>
            <a:endParaRPr lang="zh-CN" altLang="en-US"/>
          </a:p>
        </p:txBody>
      </p:sp>
    </p:spTree>
    <p:extLst>
      <p:ext uri="{BB962C8B-B14F-4D97-AF65-F5344CB8AC3E}">
        <p14:creationId xmlns:p14="http://schemas.microsoft.com/office/powerpoint/2010/main" val="3182738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8</a:t>
            </a:fld>
            <a:endParaRPr lang="zh-CN" altLang="en-US"/>
          </a:p>
        </p:txBody>
      </p:sp>
    </p:spTree>
    <p:extLst>
      <p:ext uri="{BB962C8B-B14F-4D97-AF65-F5344CB8AC3E}">
        <p14:creationId xmlns:p14="http://schemas.microsoft.com/office/powerpoint/2010/main" val="21396772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9</a:t>
            </a:fld>
            <a:endParaRPr lang="zh-CN" altLang="en-US"/>
          </a:p>
        </p:txBody>
      </p:sp>
    </p:spTree>
    <p:extLst>
      <p:ext uri="{BB962C8B-B14F-4D97-AF65-F5344CB8AC3E}">
        <p14:creationId xmlns:p14="http://schemas.microsoft.com/office/powerpoint/2010/main" val="31272108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10</a:t>
            </a:fld>
            <a:endParaRPr lang="zh-CN" altLang="en-US"/>
          </a:p>
        </p:txBody>
      </p:sp>
    </p:spTree>
    <p:extLst>
      <p:ext uri="{BB962C8B-B14F-4D97-AF65-F5344CB8AC3E}">
        <p14:creationId xmlns:p14="http://schemas.microsoft.com/office/powerpoint/2010/main" val="10281428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D849C0-1569-4E05-A4BD-F986BECF3039}" type="slidenum">
              <a:rPr lang="zh-CN" altLang="en-US" smtClean="0"/>
              <a:t>11</a:t>
            </a:fld>
            <a:endParaRPr lang="zh-CN" altLang="en-US"/>
          </a:p>
        </p:txBody>
      </p:sp>
    </p:spTree>
    <p:extLst>
      <p:ext uri="{BB962C8B-B14F-4D97-AF65-F5344CB8AC3E}">
        <p14:creationId xmlns:p14="http://schemas.microsoft.com/office/powerpoint/2010/main" val="2278195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F1B4FB-5BB4-F791-767D-1095C06BC7A3}"/>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058BBF2A-D237-3F45-EF07-F7A44FE6F3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E151E331-8F59-F0B9-F6ED-869809F7378B}"/>
              </a:ext>
            </a:extLst>
          </p:cNvPr>
          <p:cNvSpPr>
            <a:spLocks noGrp="1"/>
          </p:cNvSpPr>
          <p:nvPr>
            <p:ph type="dt" sz="half" idx="10"/>
          </p:nvPr>
        </p:nvSpPr>
        <p:spPr/>
        <p:txBody>
          <a:bodyPr/>
          <a:lstStyle/>
          <a:p>
            <a:fld id="{BCE11FC6-517D-F64D-A61A-CD184A06F052}" type="datetime1">
              <a:rPr kumimoji="1" lang="zh-CN" altLang="en-US" smtClean="0"/>
              <a:t>2023/4/17</a:t>
            </a:fld>
            <a:endParaRPr kumimoji="1" lang="zh-CN" altLang="en-US"/>
          </a:p>
        </p:txBody>
      </p:sp>
      <p:sp>
        <p:nvSpPr>
          <p:cNvPr id="5" name="页脚占位符 4">
            <a:extLst>
              <a:ext uri="{FF2B5EF4-FFF2-40B4-BE49-F238E27FC236}">
                <a16:creationId xmlns:a16="http://schemas.microsoft.com/office/drawing/2014/main" id="{E02033DA-EB36-1054-C69C-2314F725E89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EB6001D-3E02-A4CB-C468-1713CFC245EF}"/>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4292047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C329A5-FAD2-9A13-7DB6-A7F0F001A979}"/>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3A1200F1-6BC9-9542-7F66-E2CEF8F35FC0}"/>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D417F46D-6B49-84E5-7B9F-420417522F13}"/>
              </a:ext>
            </a:extLst>
          </p:cNvPr>
          <p:cNvSpPr>
            <a:spLocks noGrp="1"/>
          </p:cNvSpPr>
          <p:nvPr>
            <p:ph type="dt" sz="half" idx="10"/>
          </p:nvPr>
        </p:nvSpPr>
        <p:spPr/>
        <p:txBody>
          <a:bodyPr/>
          <a:lstStyle/>
          <a:p>
            <a:fld id="{32C0C58A-A19F-4041-A6F0-B8E02500BFEC}" type="datetime1">
              <a:rPr kumimoji="1" lang="zh-CN" altLang="en-US" smtClean="0"/>
              <a:t>2023/4/17</a:t>
            </a:fld>
            <a:endParaRPr kumimoji="1" lang="zh-CN" altLang="en-US"/>
          </a:p>
        </p:txBody>
      </p:sp>
      <p:sp>
        <p:nvSpPr>
          <p:cNvPr id="5" name="页脚占位符 4">
            <a:extLst>
              <a:ext uri="{FF2B5EF4-FFF2-40B4-BE49-F238E27FC236}">
                <a16:creationId xmlns:a16="http://schemas.microsoft.com/office/drawing/2014/main" id="{9EE84AEF-176C-3E45-7A71-3079656CC774}"/>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A0BB5CF-C719-8152-537F-0B22E4BC8991}"/>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4291269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2159C1C-5312-E7B6-8EFD-C8F376F16320}"/>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11FF8D23-C6BC-B5D5-4EAC-01AC74DEAC4D}"/>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5D6D375-DC45-9DD7-9032-974F8FE0D2FB}"/>
              </a:ext>
            </a:extLst>
          </p:cNvPr>
          <p:cNvSpPr>
            <a:spLocks noGrp="1"/>
          </p:cNvSpPr>
          <p:nvPr>
            <p:ph type="dt" sz="half" idx="10"/>
          </p:nvPr>
        </p:nvSpPr>
        <p:spPr/>
        <p:txBody>
          <a:bodyPr/>
          <a:lstStyle/>
          <a:p>
            <a:fld id="{97DF99FE-9B16-F849-B596-3FBEE0706EE9}" type="datetime1">
              <a:rPr kumimoji="1" lang="zh-CN" altLang="en-US" smtClean="0"/>
              <a:t>2023/4/17</a:t>
            </a:fld>
            <a:endParaRPr kumimoji="1" lang="zh-CN" altLang="en-US"/>
          </a:p>
        </p:txBody>
      </p:sp>
      <p:sp>
        <p:nvSpPr>
          <p:cNvPr id="5" name="页脚占位符 4">
            <a:extLst>
              <a:ext uri="{FF2B5EF4-FFF2-40B4-BE49-F238E27FC236}">
                <a16:creationId xmlns:a16="http://schemas.microsoft.com/office/drawing/2014/main" id="{FC959D71-04E7-0F79-6A4E-BED9D89740C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17AA51D-F1C6-D61A-AB4C-A8CBF383B429}"/>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2567724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88DF937E-F008-4EE8-AC19-71B0E482F5F5}"/>
              </a:ext>
            </a:extLst>
          </p:cNvPr>
          <p:cNvPicPr>
            <a:picLocks noChangeAspect="1" noChangeArrowheads="1"/>
          </p:cNvPicPr>
          <p:nvPr userDrawn="1"/>
        </p:nvPicPr>
        <p:blipFill>
          <a:blip r:embed="rId2">
            <a:extLst>
              <a:ext uri="{BEBA8EAE-BF5A-486C-A8C5-ECC9F3942E4B}">
                <a14:imgProps xmlns:a14="http://schemas.microsoft.com/office/drawing/2010/main">
                  <a14:imgLayer r:embed="rId3">
                    <a14:imgEffect>
                      <a14:brightnessContrast bright="8000" contrast="33000"/>
                    </a14:imgEffect>
                  </a14:imgLayer>
                </a14:imgProps>
              </a:ext>
            </a:extLst>
          </a:blip>
          <a:srcRect/>
          <a:stretch>
            <a:fillRect/>
          </a:stretch>
        </p:blipFill>
        <p:spPr bwMode="auto">
          <a:xfrm>
            <a:off x="0" y="0"/>
            <a:ext cx="12256517" cy="6858000"/>
          </a:xfrm>
          <a:prstGeom prst="rect">
            <a:avLst/>
          </a:prstGeom>
          <a:noFill/>
          <a:ln w="9525">
            <a:noFill/>
            <a:miter lim="800000"/>
            <a:headEnd/>
            <a:tailEnd/>
          </a:ln>
        </p:spPr>
      </p:pic>
    </p:spTree>
    <p:extLst>
      <p:ext uri="{BB962C8B-B14F-4D97-AF65-F5344CB8AC3E}">
        <p14:creationId xmlns:p14="http://schemas.microsoft.com/office/powerpoint/2010/main" val="3963901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4C4147-B25F-AC8A-FC6F-99002A634A08}"/>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FF9717F7-00DE-448E-994D-F66D35ADF37F}"/>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8F8E7AAF-D393-70E2-C9DD-F2BA8FEFEF2F}"/>
              </a:ext>
            </a:extLst>
          </p:cNvPr>
          <p:cNvSpPr>
            <a:spLocks noGrp="1"/>
          </p:cNvSpPr>
          <p:nvPr>
            <p:ph type="dt" sz="half" idx="10"/>
          </p:nvPr>
        </p:nvSpPr>
        <p:spPr/>
        <p:txBody>
          <a:bodyPr/>
          <a:lstStyle/>
          <a:p>
            <a:fld id="{9BF3768D-9D4D-0943-9249-4CE1AD22E6B0}" type="datetime1">
              <a:rPr kumimoji="1" lang="zh-CN" altLang="en-US" smtClean="0"/>
              <a:t>2023/4/17</a:t>
            </a:fld>
            <a:endParaRPr kumimoji="1" lang="zh-CN" altLang="en-US"/>
          </a:p>
        </p:txBody>
      </p:sp>
      <p:sp>
        <p:nvSpPr>
          <p:cNvPr id="5" name="页脚占位符 4">
            <a:extLst>
              <a:ext uri="{FF2B5EF4-FFF2-40B4-BE49-F238E27FC236}">
                <a16:creationId xmlns:a16="http://schemas.microsoft.com/office/drawing/2014/main" id="{9567BE1F-E449-C10A-8FBB-0824105E314F}"/>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A84CDC8-7576-5AF0-72F7-97A70231D045}"/>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4008201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4B040A-91C3-8759-8FDE-757E1372C0CE}"/>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9A39D85E-7066-96EB-B654-A9D0AA9E5B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1D4004EB-6174-FFB4-9CD8-AD3E7555A4EE}"/>
              </a:ext>
            </a:extLst>
          </p:cNvPr>
          <p:cNvSpPr>
            <a:spLocks noGrp="1"/>
          </p:cNvSpPr>
          <p:nvPr>
            <p:ph type="dt" sz="half" idx="10"/>
          </p:nvPr>
        </p:nvSpPr>
        <p:spPr/>
        <p:txBody>
          <a:bodyPr/>
          <a:lstStyle/>
          <a:p>
            <a:fld id="{A42BE9BF-9C89-FB44-B5D2-EB63B92D3258}" type="datetime1">
              <a:rPr kumimoji="1" lang="zh-CN" altLang="en-US" smtClean="0"/>
              <a:t>2023/4/17</a:t>
            </a:fld>
            <a:endParaRPr kumimoji="1" lang="zh-CN" altLang="en-US"/>
          </a:p>
        </p:txBody>
      </p:sp>
      <p:sp>
        <p:nvSpPr>
          <p:cNvPr id="5" name="页脚占位符 4">
            <a:extLst>
              <a:ext uri="{FF2B5EF4-FFF2-40B4-BE49-F238E27FC236}">
                <a16:creationId xmlns:a16="http://schemas.microsoft.com/office/drawing/2014/main" id="{A86E045A-1349-6480-161B-1ACB488F9A0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F29890E-2EB9-F827-4CE8-1B4340F45BF4}"/>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2117903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9FDD2A-E5D0-2507-7DC8-914A11A14B43}"/>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58708D73-E51C-D154-0711-8C0ACE115C3C}"/>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B3B04C6F-0897-9300-DE80-F4B753601C4B}"/>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9047EFE0-1B65-4493-81F1-F9E4E19887F1}"/>
              </a:ext>
            </a:extLst>
          </p:cNvPr>
          <p:cNvSpPr>
            <a:spLocks noGrp="1"/>
          </p:cNvSpPr>
          <p:nvPr>
            <p:ph type="dt" sz="half" idx="10"/>
          </p:nvPr>
        </p:nvSpPr>
        <p:spPr/>
        <p:txBody>
          <a:bodyPr/>
          <a:lstStyle/>
          <a:p>
            <a:fld id="{7600C320-E886-334B-A04E-ADE4A2D03D15}" type="datetime1">
              <a:rPr kumimoji="1" lang="zh-CN" altLang="en-US" smtClean="0"/>
              <a:t>2023/4/17</a:t>
            </a:fld>
            <a:endParaRPr kumimoji="1" lang="zh-CN" altLang="en-US"/>
          </a:p>
        </p:txBody>
      </p:sp>
      <p:sp>
        <p:nvSpPr>
          <p:cNvPr id="6" name="页脚占位符 5">
            <a:extLst>
              <a:ext uri="{FF2B5EF4-FFF2-40B4-BE49-F238E27FC236}">
                <a16:creationId xmlns:a16="http://schemas.microsoft.com/office/drawing/2014/main" id="{DDEE83E5-5D80-B62C-61EB-EB4CF45B76F3}"/>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4D17E82B-891E-93E1-920D-70CFA260BBAA}"/>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1578851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0D9CA7-9C96-3EB1-B0E8-DB06501770D0}"/>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FF056890-D1FA-6A9A-9A00-444E26BD80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418BD31B-1D4E-0A4C-5873-83CA9A5FC567}"/>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6BB33284-8E87-999F-4A4D-7EFE81D434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22332F78-CE18-D108-F5E4-A2EB595BCADC}"/>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2788352D-31A1-E940-4F0B-B908EA2AEB35}"/>
              </a:ext>
            </a:extLst>
          </p:cNvPr>
          <p:cNvSpPr>
            <a:spLocks noGrp="1"/>
          </p:cNvSpPr>
          <p:nvPr>
            <p:ph type="dt" sz="half" idx="10"/>
          </p:nvPr>
        </p:nvSpPr>
        <p:spPr/>
        <p:txBody>
          <a:bodyPr/>
          <a:lstStyle/>
          <a:p>
            <a:fld id="{9C91E35A-52BE-6A47-A308-12E968CA94DD}" type="datetime1">
              <a:rPr kumimoji="1" lang="zh-CN" altLang="en-US" smtClean="0"/>
              <a:t>2023/4/17</a:t>
            </a:fld>
            <a:endParaRPr kumimoji="1" lang="zh-CN" altLang="en-US"/>
          </a:p>
        </p:txBody>
      </p:sp>
      <p:sp>
        <p:nvSpPr>
          <p:cNvPr id="8" name="页脚占位符 7">
            <a:extLst>
              <a:ext uri="{FF2B5EF4-FFF2-40B4-BE49-F238E27FC236}">
                <a16:creationId xmlns:a16="http://schemas.microsoft.com/office/drawing/2014/main" id="{6E7A8798-53D3-109A-232B-D705C8A8B3F0}"/>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F93E485E-F004-B628-E734-2F84EC8A239F}"/>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266575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6BD37D-41CA-3517-0BBE-69D8893F84F1}"/>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5466A4AC-6BAF-5FE0-96E9-5C057971106C}"/>
              </a:ext>
            </a:extLst>
          </p:cNvPr>
          <p:cNvSpPr>
            <a:spLocks noGrp="1"/>
          </p:cNvSpPr>
          <p:nvPr>
            <p:ph type="dt" sz="half" idx="10"/>
          </p:nvPr>
        </p:nvSpPr>
        <p:spPr/>
        <p:txBody>
          <a:bodyPr/>
          <a:lstStyle/>
          <a:p>
            <a:fld id="{1A4F2F7C-FDAB-D34C-9C0A-5D55A0C344DF}" type="datetime1">
              <a:rPr kumimoji="1" lang="zh-CN" altLang="en-US" smtClean="0"/>
              <a:t>2023/4/17</a:t>
            </a:fld>
            <a:endParaRPr kumimoji="1" lang="zh-CN" altLang="en-US"/>
          </a:p>
        </p:txBody>
      </p:sp>
      <p:sp>
        <p:nvSpPr>
          <p:cNvPr id="4" name="页脚占位符 3">
            <a:extLst>
              <a:ext uri="{FF2B5EF4-FFF2-40B4-BE49-F238E27FC236}">
                <a16:creationId xmlns:a16="http://schemas.microsoft.com/office/drawing/2014/main" id="{77AA11D0-297B-B345-D06D-887A2C7CCDB5}"/>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A5E8FFC0-0302-57C1-C2BD-ADCAE37AEF81}"/>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3045118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384290D-52B2-CFFA-F009-8E7694F9F4B0}"/>
              </a:ext>
            </a:extLst>
          </p:cNvPr>
          <p:cNvSpPr>
            <a:spLocks noGrp="1"/>
          </p:cNvSpPr>
          <p:nvPr>
            <p:ph type="dt" sz="half" idx="10"/>
          </p:nvPr>
        </p:nvSpPr>
        <p:spPr/>
        <p:txBody>
          <a:bodyPr/>
          <a:lstStyle/>
          <a:p>
            <a:fld id="{86CAA282-AE78-8D47-9B16-7549EB2531B3}" type="datetime1">
              <a:rPr kumimoji="1" lang="zh-CN" altLang="en-US" smtClean="0"/>
              <a:t>2023/4/17</a:t>
            </a:fld>
            <a:endParaRPr kumimoji="1" lang="zh-CN" altLang="en-US"/>
          </a:p>
        </p:txBody>
      </p:sp>
      <p:sp>
        <p:nvSpPr>
          <p:cNvPr id="3" name="页脚占位符 2">
            <a:extLst>
              <a:ext uri="{FF2B5EF4-FFF2-40B4-BE49-F238E27FC236}">
                <a16:creationId xmlns:a16="http://schemas.microsoft.com/office/drawing/2014/main" id="{A99A1A13-C626-CCDD-0481-CC8EFE64DF70}"/>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DE8DE210-6E15-05AA-7500-3B0B10F67735}"/>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1763793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CFC6C6-84F0-7BFA-7137-991301DFD088}"/>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704E8AA5-32FA-F07A-9C9E-52FFB5D9CD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91ACC4DE-6C0D-8316-12B9-127C13BB22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8447F9C5-24C8-D53D-0166-53F4FC4E544A}"/>
              </a:ext>
            </a:extLst>
          </p:cNvPr>
          <p:cNvSpPr>
            <a:spLocks noGrp="1"/>
          </p:cNvSpPr>
          <p:nvPr>
            <p:ph type="dt" sz="half" idx="10"/>
          </p:nvPr>
        </p:nvSpPr>
        <p:spPr/>
        <p:txBody>
          <a:bodyPr/>
          <a:lstStyle/>
          <a:p>
            <a:fld id="{5C6B0CD8-1AFB-1446-803E-A9872C3AAE71}" type="datetime1">
              <a:rPr kumimoji="1" lang="zh-CN" altLang="en-US" smtClean="0"/>
              <a:t>2023/4/17</a:t>
            </a:fld>
            <a:endParaRPr kumimoji="1" lang="zh-CN" altLang="en-US"/>
          </a:p>
        </p:txBody>
      </p:sp>
      <p:sp>
        <p:nvSpPr>
          <p:cNvPr id="6" name="页脚占位符 5">
            <a:extLst>
              <a:ext uri="{FF2B5EF4-FFF2-40B4-BE49-F238E27FC236}">
                <a16:creationId xmlns:a16="http://schemas.microsoft.com/office/drawing/2014/main" id="{ABB40239-A4E9-854F-F5E9-F371E1C8B88E}"/>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42A806E6-FF93-2FDD-43B4-6299FA995F6C}"/>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2808408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F6CE17-0E9F-A708-3D73-4A6128A62322}"/>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82E01756-BF98-C44B-01FE-A8080DBE47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277DBE03-03A8-E483-4365-B465436983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38D087A7-9E03-E996-761D-43B59C76C101}"/>
              </a:ext>
            </a:extLst>
          </p:cNvPr>
          <p:cNvSpPr>
            <a:spLocks noGrp="1"/>
          </p:cNvSpPr>
          <p:nvPr>
            <p:ph type="dt" sz="half" idx="10"/>
          </p:nvPr>
        </p:nvSpPr>
        <p:spPr/>
        <p:txBody>
          <a:bodyPr/>
          <a:lstStyle/>
          <a:p>
            <a:fld id="{2F12F7A1-291F-2D42-ACEC-BDEA02A6C6BC}" type="datetime1">
              <a:rPr kumimoji="1" lang="zh-CN" altLang="en-US" smtClean="0"/>
              <a:t>2023/4/17</a:t>
            </a:fld>
            <a:endParaRPr kumimoji="1" lang="zh-CN" altLang="en-US"/>
          </a:p>
        </p:txBody>
      </p:sp>
      <p:sp>
        <p:nvSpPr>
          <p:cNvPr id="6" name="页脚占位符 5">
            <a:extLst>
              <a:ext uri="{FF2B5EF4-FFF2-40B4-BE49-F238E27FC236}">
                <a16:creationId xmlns:a16="http://schemas.microsoft.com/office/drawing/2014/main" id="{1A14F719-07E0-BD55-258F-507BFB7BF1C2}"/>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2FB9D256-D4AB-9CF2-96BD-BA53C9B2FD70}"/>
              </a:ext>
            </a:extLst>
          </p:cNvPr>
          <p:cNvSpPr>
            <a:spLocks noGrp="1"/>
          </p:cNvSpPr>
          <p:nvPr>
            <p:ph type="sldNum" sz="quarter" idx="12"/>
          </p:nvPr>
        </p:nvSpPr>
        <p:spPr/>
        <p:txBody>
          <a:body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3695872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C97642B-28BE-F3DF-1120-30F8FC7C6A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29491940-00FD-847B-1522-EBF8D9DA49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B76B5237-A65B-D9C4-E728-A385FEE730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68C908-1448-B447-8687-9902AF61DB4A}" type="datetime1">
              <a:rPr kumimoji="1" lang="zh-CN" altLang="en-US" smtClean="0"/>
              <a:t>2023/4/17</a:t>
            </a:fld>
            <a:endParaRPr kumimoji="1" lang="zh-CN" altLang="en-US"/>
          </a:p>
        </p:txBody>
      </p:sp>
      <p:sp>
        <p:nvSpPr>
          <p:cNvPr id="5" name="页脚占位符 4">
            <a:extLst>
              <a:ext uri="{FF2B5EF4-FFF2-40B4-BE49-F238E27FC236}">
                <a16:creationId xmlns:a16="http://schemas.microsoft.com/office/drawing/2014/main" id="{3AC0F99D-4AAA-E3C8-3BEE-9EF3D320F5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3E286927-7957-D9DD-B262-20248677D3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D259BB-D72D-9A46-A1F2-486AA9F7057F}" type="slidenum">
              <a:rPr kumimoji="1" lang="zh-CN" altLang="en-US" smtClean="0"/>
              <a:t>‹#›</a:t>
            </a:fld>
            <a:endParaRPr kumimoji="1" lang="zh-CN" altLang="en-US"/>
          </a:p>
        </p:txBody>
      </p:sp>
    </p:spTree>
    <p:extLst>
      <p:ext uri="{BB962C8B-B14F-4D97-AF65-F5344CB8AC3E}">
        <p14:creationId xmlns:p14="http://schemas.microsoft.com/office/powerpoint/2010/main" val="31816668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emf"/><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23.jpe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25.tiff"/><Relationship Id="rId4" Type="http://schemas.openxmlformats.org/officeDocument/2006/relationships/image" Target="../media/image24.tiff"/></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6.emf"/></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0.png"/><Relationship Id="rId4" Type="http://schemas.openxmlformats.org/officeDocument/2006/relationships/image" Target="../media/image6.jpeg"/></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40.png"/></Relationships>
</file>

<file path=ppt/slides/_rels/slide26.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24.xml"/><Relationship Id="rId1" Type="http://schemas.openxmlformats.org/officeDocument/2006/relationships/slideLayout" Target="../slideLayouts/slideLayout12.xml"/><Relationship Id="rId4" Type="http://schemas.openxmlformats.org/officeDocument/2006/relationships/image" Target="../media/image43.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chart" Target="../charts/chart4.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chart" Target="../charts/chart3.xml"/><Relationship Id="rId5" Type="http://schemas.openxmlformats.org/officeDocument/2006/relationships/chart" Target="../charts/chart2.xml"/><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6.jpeg"/><Relationship Id="rId7"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tiff"/></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图片 9" descr="005">
            <a:extLst>
              <a:ext uri="{FF2B5EF4-FFF2-40B4-BE49-F238E27FC236}">
                <a16:creationId xmlns:a16="http://schemas.microsoft.com/office/drawing/2014/main" id="{81349F76-B22B-1A1B-680A-1C4F759F60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8" y="-17463"/>
            <a:ext cx="12199938"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矩形 6">
            <a:extLst>
              <a:ext uri="{FF2B5EF4-FFF2-40B4-BE49-F238E27FC236}">
                <a16:creationId xmlns:a16="http://schemas.microsoft.com/office/drawing/2014/main" id="{CB70B982-3E10-55BE-4086-6FF4A8F59EF3}"/>
              </a:ext>
            </a:extLst>
          </p:cNvPr>
          <p:cNvSpPr/>
          <p:nvPr/>
        </p:nvSpPr>
        <p:spPr>
          <a:xfrm>
            <a:off x="-7939" y="-18257"/>
            <a:ext cx="12274517" cy="6894513"/>
          </a:xfrm>
          <a:prstGeom prst="rect">
            <a:avLst/>
          </a:prstGeom>
          <a:gradFill>
            <a:gsLst>
              <a:gs pos="74000">
                <a:srgbClr val="016DB8"/>
              </a:gs>
              <a:gs pos="49000">
                <a:srgbClr val="006DB8">
                  <a:alpha val="90000"/>
                </a:srgbClr>
              </a:gs>
              <a:gs pos="0">
                <a:srgbClr val="006DB8">
                  <a:alpha val="0"/>
                </a:srgbClr>
              </a:gs>
              <a:gs pos="99000">
                <a:srgbClr val="254F8F"/>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sp>
        <p:nvSpPr>
          <p:cNvPr id="11" name="文本框 10">
            <a:extLst>
              <a:ext uri="{FF2B5EF4-FFF2-40B4-BE49-F238E27FC236}">
                <a16:creationId xmlns:a16="http://schemas.microsoft.com/office/drawing/2014/main" id="{60E3FD9E-675C-4815-7B4D-640E3B0FA69D}"/>
              </a:ext>
            </a:extLst>
          </p:cNvPr>
          <p:cNvSpPr txBox="1"/>
          <p:nvPr/>
        </p:nvSpPr>
        <p:spPr>
          <a:xfrm>
            <a:off x="678533" y="2081543"/>
            <a:ext cx="7328646" cy="1569660"/>
          </a:xfrm>
          <a:prstGeom prst="rect">
            <a:avLst/>
          </a:prstGeom>
          <a:noFill/>
          <a:effectLst>
            <a:outerShdw blurRad="50800" dist="38100" dir="5400000" algn="t" rotWithShape="0">
              <a:prstClr val="black">
                <a:alpha val="40000"/>
              </a:prstClr>
            </a:outerShdw>
          </a:effectLst>
        </p:spPr>
        <p:txBody>
          <a:bodyPr wrap="square">
            <a:spAutoFit/>
          </a:bodyPr>
          <a:lstStyle/>
          <a:p>
            <a:pPr>
              <a:defRPr/>
            </a:pPr>
            <a:r>
              <a:rPr lang="zh-CN" altLang="en-US" sz="4800" b="1" noProof="1">
                <a:gradFill>
                  <a:gsLst>
                    <a:gs pos="12000">
                      <a:srgbClr val="FFD250"/>
                    </a:gs>
                    <a:gs pos="100000">
                      <a:srgbClr val="FEEFC3"/>
                    </a:gs>
                  </a:gsLst>
                  <a:lin ang="6000000" scaled="1"/>
                </a:gradFill>
                <a:latin typeface="Microsoft YaHei" panose="020B0503020204020204" pitchFamily="34" charset="-122"/>
                <a:ea typeface="Microsoft YaHei" panose="020B0503020204020204" pitchFamily="34" charset="-122"/>
                <a:sym typeface="+mn-ea"/>
              </a:rPr>
              <a:t>原绿球藻的进化</a:t>
            </a:r>
            <a:endParaRPr lang="en-US" altLang="zh-CN" sz="4800" b="1" noProof="1">
              <a:gradFill>
                <a:gsLst>
                  <a:gs pos="12000">
                    <a:srgbClr val="FFD250"/>
                  </a:gs>
                  <a:gs pos="100000">
                    <a:srgbClr val="FEEFC3"/>
                  </a:gs>
                </a:gsLst>
                <a:lin ang="6000000" scaled="1"/>
              </a:gradFill>
              <a:latin typeface="Microsoft YaHei" panose="020B0503020204020204" pitchFamily="34" charset="-122"/>
              <a:ea typeface="Microsoft YaHei" panose="020B0503020204020204" pitchFamily="34" charset="-122"/>
              <a:sym typeface="+mn-ea"/>
            </a:endParaRPr>
          </a:p>
          <a:p>
            <a:pPr>
              <a:defRPr/>
            </a:pPr>
            <a:r>
              <a:rPr lang="zh-CN" altLang="en-US" sz="4800" b="1" noProof="1">
                <a:gradFill>
                  <a:gsLst>
                    <a:gs pos="12000">
                      <a:srgbClr val="FFD250"/>
                    </a:gs>
                    <a:gs pos="100000">
                      <a:srgbClr val="FEEFC3"/>
                    </a:gs>
                  </a:gsLst>
                  <a:lin ang="6000000" scaled="1"/>
                </a:gradFill>
                <a:latin typeface="Microsoft YaHei" panose="020B0503020204020204" pitchFamily="34" charset="-122"/>
                <a:ea typeface="Microsoft YaHei" panose="020B0503020204020204" pitchFamily="34" charset="-122"/>
                <a:sym typeface="+mn-ea"/>
              </a:rPr>
              <a:t>与生态适应</a:t>
            </a:r>
            <a:endParaRPr lang="zh-CN" altLang="en-US" sz="4800" b="1" kern="100" dirty="0">
              <a:gradFill>
                <a:gsLst>
                  <a:gs pos="12000">
                    <a:srgbClr val="FFD250"/>
                  </a:gs>
                  <a:gs pos="100000">
                    <a:srgbClr val="FEEFC3"/>
                  </a:gs>
                </a:gsLst>
                <a:lin ang="6000000" scaled="1"/>
              </a:gradFill>
              <a:effectLst>
                <a:outerShdw blurRad="38100" dist="38100" dir="2700000" algn="tl">
                  <a:srgbClr val="000000">
                    <a:alpha val="43137"/>
                  </a:srgbClr>
                </a:outerShdw>
              </a:effectLst>
              <a:latin typeface="Microsoft YaHei" panose="020B0503020204020204" pitchFamily="34" charset="-122"/>
              <a:ea typeface="Microsoft YaHei" panose="020B0503020204020204" pitchFamily="34" charset="-122"/>
              <a:sym typeface="+mn-ea"/>
            </a:endParaRPr>
          </a:p>
        </p:txBody>
      </p:sp>
      <p:sp>
        <p:nvSpPr>
          <p:cNvPr id="2" name="TextBox 59">
            <a:extLst>
              <a:ext uri="{FF2B5EF4-FFF2-40B4-BE49-F238E27FC236}">
                <a16:creationId xmlns:a16="http://schemas.microsoft.com/office/drawing/2014/main" id="{4A9E1970-8E7F-C3FE-B894-4C7DE8097BE2}"/>
              </a:ext>
            </a:extLst>
          </p:cNvPr>
          <p:cNvSpPr>
            <a:spLocks noChangeArrowheads="1"/>
          </p:cNvSpPr>
          <p:nvPr/>
        </p:nvSpPr>
        <p:spPr bwMode="auto">
          <a:xfrm flipH="1">
            <a:off x="678533" y="4694334"/>
            <a:ext cx="4374744" cy="777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nSpc>
                <a:spcPct val="130000"/>
              </a:lnSpc>
            </a:pPr>
            <a:r>
              <a:rPr lang="zh-CN" altLang="en-US" b="1" dirty="0">
                <a:solidFill>
                  <a:schemeClr val="bg2">
                    <a:lumMod val="20000"/>
                    <a:lumOff val="80000"/>
                  </a:schemeClr>
                </a:solidFill>
                <a:latin typeface="微软雅黑" panose="020B0503020204020204" pitchFamily="34" charset="-122"/>
                <a:ea typeface="微软雅黑" panose="020B0503020204020204" pitchFamily="34" charset="-122"/>
                <a:cs typeface="阿里巴巴普惠体 Medium" panose="00020600040101010101" pitchFamily="18" charset="-122"/>
              </a:rPr>
              <a:t>严威  中国地质大学（武汉）海洋学院</a:t>
            </a:r>
            <a:r>
              <a:rPr lang="en-US" altLang="zh-CN" b="1" dirty="0">
                <a:solidFill>
                  <a:schemeClr val="bg2">
                    <a:lumMod val="20000"/>
                    <a:lumOff val="80000"/>
                  </a:schemeClr>
                </a:solidFill>
                <a:latin typeface="微软雅黑" panose="020B0503020204020204" pitchFamily="34" charset="-122"/>
                <a:ea typeface="微软雅黑" panose="020B0503020204020204" pitchFamily="34" charset="-122"/>
                <a:cs typeface="阿里巴巴普惠体 Medium" panose="00020600040101010101" pitchFamily="18" charset="-122"/>
              </a:rPr>
              <a:t>2023-4-27</a:t>
            </a:r>
            <a:endParaRPr lang="zh-CN" altLang="en-US" b="1" dirty="0">
              <a:solidFill>
                <a:schemeClr val="bg2">
                  <a:lumMod val="20000"/>
                  <a:lumOff val="80000"/>
                </a:schemeClr>
              </a:solidFill>
              <a:latin typeface="微软雅黑" panose="020B0503020204020204" pitchFamily="34" charset="-122"/>
              <a:ea typeface="微软雅黑" panose="020B0503020204020204" pitchFamily="34" charset="-122"/>
              <a:cs typeface="阿里巴巴普惠体 Medium" panose="00020600040101010101" pitchFamily="18" charset="-122"/>
            </a:endParaRPr>
          </a:p>
        </p:txBody>
      </p:sp>
      <p:pic>
        <p:nvPicPr>
          <p:cNvPr id="20" name="图片 4" descr="018">
            <a:extLst>
              <a:ext uri="{FF2B5EF4-FFF2-40B4-BE49-F238E27FC236}">
                <a16:creationId xmlns:a16="http://schemas.microsoft.com/office/drawing/2014/main" id="{C84CA315-C411-6E48-92B4-A140278ACD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72720" y="378468"/>
            <a:ext cx="287972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灯片编号占位符 21">
            <a:extLst>
              <a:ext uri="{FF2B5EF4-FFF2-40B4-BE49-F238E27FC236}">
                <a16:creationId xmlns:a16="http://schemas.microsoft.com/office/drawing/2014/main" id="{05D060AC-2946-E07F-1307-3EBF7454DE34}"/>
              </a:ext>
            </a:extLst>
          </p:cNvPr>
          <p:cNvSpPr>
            <a:spLocks noGrp="1"/>
          </p:cNvSpPr>
          <p:nvPr>
            <p:ph type="sldNum" sz="quarter" idx="12"/>
          </p:nvPr>
        </p:nvSpPr>
        <p:spPr/>
        <p:txBody>
          <a:bodyPr/>
          <a:lstStyle/>
          <a:p>
            <a:fld id="{D4D259BB-D72D-9A46-A1F2-486AA9F7057F}" type="slidenum">
              <a:rPr kumimoji="1" lang="zh-CN" altLang="en-US" smtClean="0"/>
              <a:t>1</a:t>
            </a:fld>
            <a:endParaRPr kumimoji="1" lang="zh-CN" altLang="en-US"/>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6" name="灯片编号占位符 5"/>
          <p:cNvSpPr>
            <a:spLocks noGrp="1"/>
          </p:cNvSpPr>
          <p:nvPr>
            <p:ph type="sldNum" sz="quarter" idx="12"/>
          </p:nvPr>
        </p:nvSpPr>
        <p:spPr/>
        <p:txBody>
          <a:bodyPr/>
          <a:lstStyle/>
          <a:p>
            <a:fld id="{D4CAE505-543B-4191-9B82-84AED1843F10}" type="slidenum">
              <a:rPr lang="zh-CN" altLang="en-US" sz="1600" smtClean="0">
                <a:latin typeface="Arial" panose="020B0604020202020204" pitchFamily="34" charset="0"/>
                <a:cs typeface="Arial" panose="020B0604020202020204" pitchFamily="34" charset="0"/>
              </a:rPr>
              <a:t>10</a:t>
            </a:fld>
            <a:endParaRPr lang="zh-CN" altLang="en-US" sz="1600" dirty="0">
              <a:latin typeface="Arial" panose="020B0604020202020204" pitchFamily="34" charset="0"/>
              <a:cs typeface="Arial" panose="020B0604020202020204" pitchFamily="34" charset="0"/>
            </a:endParaRPr>
          </a:p>
        </p:txBody>
      </p:sp>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527499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02</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的基因组</a:t>
            </a:r>
            <a:endParaRPr lang="zh-CN" altLang="en-US" sz="2800" b="1" i="1" dirty="0">
              <a:solidFill>
                <a:schemeClr val="bg1"/>
              </a:solidFill>
              <a:latin typeface="Microsoft YaHei" panose="020B0503020204020204" pitchFamily="34" charset="-122"/>
              <a:ea typeface="Microsoft YaHei" panose="020B0503020204020204" pitchFamily="34" charset="-122"/>
            </a:endParaRPr>
          </a:p>
        </p:txBody>
      </p:sp>
      <p:pic>
        <p:nvPicPr>
          <p:cNvPr id="2" name="图片 1" descr="屏幕快照 2019-06-14 上午12.00.35">
            <a:extLst>
              <a:ext uri="{FF2B5EF4-FFF2-40B4-BE49-F238E27FC236}">
                <a16:creationId xmlns:a16="http://schemas.microsoft.com/office/drawing/2014/main" id="{BC0A300D-9A6F-B008-1C86-913CD187786B}"/>
              </a:ext>
            </a:extLst>
          </p:cNvPr>
          <p:cNvPicPr>
            <a:picLocks noChangeAspect="1"/>
          </p:cNvPicPr>
          <p:nvPr/>
        </p:nvPicPr>
        <p:blipFill>
          <a:blip r:embed="rId4"/>
          <a:stretch>
            <a:fillRect/>
          </a:stretch>
        </p:blipFill>
        <p:spPr>
          <a:xfrm>
            <a:off x="366198" y="1436944"/>
            <a:ext cx="5990470" cy="1849331"/>
          </a:xfrm>
          <a:prstGeom prst="rect">
            <a:avLst/>
          </a:prstGeom>
        </p:spPr>
      </p:pic>
      <p:sp>
        <p:nvSpPr>
          <p:cNvPr id="3" name="Rectangle 14">
            <a:extLst>
              <a:ext uri="{FF2B5EF4-FFF2-40B4-BE49-F238E27FC236}">
                <a16:creationId xmlns:a16="http://schemas.microsoft.com/office/drawing/2014/main" id="{307AA73E-4A81-10F4-8FC9-33D91FE2A907}"/>
              </a:ext>
            </a:extLst>
          </p:cNvPr>
          <p:cNvSpPr/>
          <p:nvPr/>
        </p:nvSpPr>
        <p:spPr>
          <a:xfrm>
            <a:off x="466896" y="3331582"/>
            <a:ext cx="3867534" cy="307777"/>
          </a:xfrm>
          <a:prstGeom prst="rect">
            <a:avLst/>
          </a:prstGeom>
        </p:spPr>
        <p:txBody>
          <a:bodyPr wrap="none">
            <a:spAutoFit/>
          </a:bodyPr>
          <a:lstStyle/>
          <a:p>
            <a:r>
              <a:rPr lang="en-US" altLang="zh-CN" sz="1400" dirty="0">
                <a:latin typeface="微软雅黑" panose="020B0503020204020204" pitchFamily="34" charset="-122"/>
                <a:ea typeface="微软雅黑" panose="020B0503020204020204" pitchFamily="34" charset="-122"/>
              </a:rPr>
              <a:t>Yan</a:t>
            </a:r>
            <a:r>
              <a:rPr lang="en-US" sz="1400" dirty="0">
                <a:latin typeface="微软雅黑" panose="020B0503020204020204" pitchFamily="34" charset="-122"/>
                <a:ea typeface="微软雅黑" panose="020B0503020204020204" pitchFamily="34" charset="-122"/>
              </a:rPr>
              <a:t> et al., 20</a:t>
            </a:r>
            <a:r>
              <a:rPr lang="en-US" altLang="zh-CN" sz="1400" dirty="0">
                <a:latin typeface="微软雅黑" panose="020B0503020204020204" pitchFamily="34" charset="-122"/>
                <a:ea typeface="微软雅黑" panose="020B0503020204020204" pitchFamily="34" charset="-122"/>
              </a:rPr>
              <a:t>21,</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Frontiers</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in</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marine</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science</a:t>
            </a:r>
            <a:endParaRPr lang="en-US" sz="14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3F58738F-9AD1-6BD3-BFFA-4C1E31B9299B}"/>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601518" y="1206237"/>
            <a:ext cx="5272405" cy="4250690"/>
          </a:xfrm>
          <a:prstGeom prst="rect">
            <a:avLst/>
          </a:prstGeom>
          <a:noFill/>
          <a:ln>
            <a:noFill/>
          </a:ln>
        </p:spPr>
      </p:pic>
      <p:pic>
        <p:nvPicPr>
          <p:cNvPr id="5" name="图片 4" descr="表格&#10;&#10;描述已自动生成">
            <a:extLst>
              <a:ext uri="{FF2B5EF4-FFF2-40B4-BE49-F238E27FC236}">
                <a16:creationId xmlns:a16="http://schemas.microsoft.com/office/drawing/2014/main" id="{25D73E52-2C21-6FFD-69EE-7D56A5D1B4D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198" y="3971657"/>
            <a:ext cx="6134622" cy="1733944"/>
          </a:xfrm>
          <a:prstGeom prst="rect">
            <a:avLst/>
          </a:prstGeom>
        </p:spPr>
      </p:pic>
      <p:sp>
        <p:nvSpPr>
          <p:cNvPr id="7" name="Rectangle 14">
            <a:extLst>
              <a:ext uri="{FF2B5EF4-FFF2-40B4-BE49-F238E27FC236}">
                <a16:creationId xmlns:a16="http://schemas.microsoft.com/office/drawing/2014/main" id="{7A4F32EA-ED10-E45A-FC3F-7B46BBAD41C4}"/>
              </a:ext>
            </a:extLst>
          </p:cNvPr>
          <p:cNvSpPr/>
          <p:nvPr/>
        </p:nvSpPr>
        <p:spPr>
          <a:xfrm>
            <a:off x="2121710" y="5776052"/>
            <a:ext cx="2009268" cy="307777"/>
          </a:xfrm>
          <a:prstGeom prst="rect">
            <a:avLst/>
          </a:prstGeom>
        </p:spPr>
        <p:txBody>
          <a:bodyPr wrap="none">
            <a:spAutoFit/>
          </a:bodyPr>
          <a:lstStyle/>
          <a:p>
            <a:r>
              <a:rPr lang="en-US" altLang="zh-CN" sz="1400" dirty="0">
                <a:latin typeface="微软雅黑" panose="020B0503020204020204" pitchFamily="34" charset="-122"/>
                <a:ea typeface="微软雅黑" panose="020B0503020204020204" pitchFamily="34" charset="-122"/>
              </a:rPr>
              <a:t>Yan</a:t>
            </a:r>
            <a:r>
              <a:rPr lang="en-US" sz="1400" dirty="0">
                <a:latin typeface="微软雅黑" panose="020B0503020204020204" pitchFamily="34" charset="-122"/>
                <a:ea typeface="微软雅黑" panose="020B0503020204020204" pitchFamily="34" charset="-122"/>
              </a:rPr>
              <a:t> et al., 20</a:t>
            </a:r>
            <a:r>
              <a:rPr lang="en-US" altLang="zh-CN" sz="1400" dirty="0">
                <a:latin typeface="微软雅黑" panose="020B0503020204020204" pitchFamily="34" charset="-122"/>
                <a:ea typeface="微软雅黑" panose="020B0503020204020204" pitchFamily="34" charset="-122"/>
              </a:rPr>
              <a:t>22,</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mBio</a:t>
            </a:r>
            <a:endParaRPr lang="en-US" sz="1400" dirty="0">
              <a:latin typeface="微软雅黑" panose="020B0503020204020204" pitchFamily="34" charset="-122"/>
              <a:ea typeface="微软雅黑" panose="020B0503020204020204" pitchFamily="34" charset="-122"/>
            </a:endParaRPr>
          </a:p>
        </p:txBody>
      </p:sp>
      <p:sp>
        <p:nvSpPr>
          <p:cNvPr id="9" name="Rectangle 14">
            <a:extLst>
              <a:ext uri="{FF2B5EF4-FFF2-40B4-BE49-F238E27FC236}">
                <a16:creationId xmlns:a16="http://schemas.microsoft.com/office/drawing/2014/main" id="{A1597913-210F-422F-77A7-D74F33454CE6}"/>
              </a:ext>
            </a:extLst>
          </p:cNvPr>
          <p:cNvSpPr/>
          <p:nvPr/>
        </p:nvSpPr>
        <p:spPr>
          <a:xfrm>
            <a:off x="7723853" y="5977514"/>
            <a:ext cx="3867534" cy="307777"/>
          </a:xfrm>
          <a:prstGeom prst="rect">
            <a:avLst/>
          </a:prstGeom>
        </p:spPr>
        <p:txBody>
          <a:bodyPr wrap="none">
            <a:spAutoFit/>
          </a:bodyPr>
          <a:lstStyle/>
          <a:p>
            <a:r>
              <a:rPr lang="en-US" altLang="zh-CN" sz="1400" dirty="0">
                <a:latin typeface="微软雅黑" panose="020B0503020204020204" pitchFamily="34" charset="-122"/>
                <a:ea typeface="微软雅黑" panose="020B0503020204020204" pitchFamily="34" charset="-122"/>
              </a:rPr>
              <a:t>Yan</a:t>
            </a:r>
            <a:r>
              <a:rPr lang="en-US" sz="1400" dirty="0">
                <a:latin typeface="微软雅黑" panose="020B0503020204020204" pitchFamily="34" charset="-122"/>
                <a:ea typeface="微软雅黑" panose="020B0503020204020204" pitchFamily="34" charset="-122"/>
              </a:rPr>
              <a:t> et al., 20</a:t>
            </a:r>
            <a:r>
              <a:rPr lang="en-US" altLang="zh-CN" sz="1400" dirty="0">
                <a:latin typeface="微软雅黑" panose="020B0503020204020204" pitchFamily="34" charset="-122"/>
                <a:ea typeface="微软雅黑" panose="020B0503020204020204" pitchFamily="34" charset="-122"/>
              </a:rPr>
              <a:t>21,</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Frontiers</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in</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marine</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science</a:t>
            </a:r>
            <a:endParaRPr lang="en-US" sz="1400" dirty="0">
              <a:latin typeface="微软雅黑" panose="020B0503020204020204" pitchFamily="34" charset="-122"/>
              <a:ea typeface="微软雅黑" panose="020B0503020204020204" pitchFamily="34" charset="-122"/>
            </a:endParaRPr>
          </a:p>
        </p:txBody>
      </p:sp>
      <p:sp>
        <p:nvSpPr>
          <p:cNvPr id="10" name="Rectangle 10">
            <a:extLst>
              <a:ext uri="{FF2B5EF4-FFF2-40B4-BE49-F238E27FC236}">
                <a16:creationId xmlns:a16="http://schemas.microsoft.com/office/drawing/2014/main" id="{DFBE35FA-6380-2871-043A-3FD7EE6B4E0F}"/>
              </a:ext>
            </a:extLst>
          </p:cNvPr>
          <p:cNvSpPr>
            <a:spLocks noChangeArrowheads="1"/>
          </p:cNvSpPr>
          <p:nvPr/>
        </p:nvSpPr>
        <p:spPr bwMode="auto">
          <a:xfrm>
            <a:off x="8305317" y="5480208"/>
            <a:ext cx="35686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zh-CN" altLang="en-US" dirty="0">
                <a:solidFill>
                  <a:srgbClr val="016DB6"/>
                </a:solidFill>
                <a:latin typeface="微软雅黑" panose="020B0503020204020204" pitchFamily="34" charset="-122"/>
                <a:ea typeface="微软雅黑" panose="020B0503020204020204" pitchFamily="34" charset="-122"/>
              </a:rPr>
              <a:t>原绿球藻</a:t>
            </a:r>
            <a:r>
              <a:rPr lang="en-US" altLang="zh-CN" dirty="0">
                <a:solidFill>
                  <a:srgbClr val="016DB6"/>
                </a:solidFill>
                <a:latin typeface="微软雅黑" panose="020B0503020204020204" pitchFamily="34" charset="-122"/>
                <a:ea typeface="微软雅黑" panose="020B0503020204020204" pitchFamily="34" charset="-122"/>
              </a:rPr>
              <a:t>(A)</a:t>
            </a:r>
            <a:r>
              <a:rPr lang="zh-CN" altLang="en-US" dirty="0">
                <a:solidFill>
                  <a:srgbClr val="016DB6"/>
                </a:solidFill>
                <a:latin typeface="微软雅黑" panose="020B0503020204020204" pitchFamily="34" charset="-122"/>
                <a:ea typeface="微软雅黑" panose="020B0503020204020204" pitchFamily="34" charset="-122"/>
              </a:rPr>
              <a:t>和共生菌</a:t>
            </a:r>
            <a:r>
              <a:rPr lang="en-US" altLang="zh-CN" dirty="0">
                <a:solidFill>
                  <a:srgbClr val="016DB6"/>
                </a:solidFill>
                <a:latin typeface="微软雅黑" panose="020B0503020204020204" pitchFamily="34" charset="-122"/>
                <a:ea typeface="微软雅黑" panose="020B0503020204020204" pitchFamily="34" charset="-122"/>
              </a:rPr>
              <a:t>(B)</a:t>
            </a:r>
            <a:r>
              <a:rPr lang="zh-CN" altLang="en-US" dirty="0">
                <a:solidFill>
                  <a:srgbClr val="016DB6"/>
                </a:solidFill>
                <a:latin typeface="微软雅黑" panose="020B0503020204020204" pitchFamily="34" charset="-122"/>
                <a:ea typeface="微软雅黑" panose="020B0503020204020204" pitchFamily="34" charset="-122"/>
              </a:rPr>
              <a:t>进化关系</a:t>
            </a:r>
            <a:endParaRPr kumimoji="0" lang="zh-CN" altLang="zh-CN" i="0" u="none" strike="noStrike" cap="none" normalizeH="0" baseline="0" dirty="0">
              <a:ln>
                <a:noFill/>
              </a:ln>
              <a:solidFill>
                <a:srgbClr val="016DB6"/>
              </a:solidFill>
              <a:effectLst/>
              <a:latin typeface="微软雅黑" panose="020B0503020204020204" pitchFamily="34" charset="-122"/>
              <a:ea typeface="微软雅黑" panose="020B0503020204020204" pitchFamily="34" charset="-122"/>
            </a:endParaRPr>
          </a:p>
        </p:txBody>
      </p:sp>
      <p:pic>
        <p:nvPicPr>
          <p:cNvPr id="11" name="图片 10" descr="表格&#10;&#10;描述已自动生成">
            <a:extLst>
              <a:ext uri="{FF2B5EF4-FFF2-40B4-BE49-F238E27FC236}">
                <a16:creationId xmlns:a16="http://schemas.microsoft.com/office/drawing/2014/main" id="{AB017685-420C-619A-FC8B-9B24A3A9B2E7}"/>
              </a:ext>
            </a:extLst>
          </p:cNvPr>
          <p:cNvPicPr>
            <a:picLocks noChangeAspect="1"/>
          </p:cNvPicPr>
          <p:nvPr/>
        </p:nvPicPr>
        <p:blipFill rotWithShape="1">
          <a:blip r:embed="rId7">
            <a:extLst>
              <a:ext uri="{28A0092B-C50C-407E-A947-70E740481C1C}">
                <a14:useLocalDpi xmlns:a14="http://schemas.microsoft.com/office/drawing/2010/main" val="0"/>
              </a:ext>
            </a:extLst>
          </a:blip>
          <a:srcRect l="-945" t="38430" r="96076"/>
          <a:stretch/>
        </p:blipFill>
        <p:spPr>
          <a:xfrm rot="5400000">
            <a:off x="2933568" y="-1326936"/>
            <a:ext cx="151203" cy="5285943"/>
          </a:xfrm>
          <a:prstGeom prst="rect">
            <a:avLst/>
          </a:prstGeom>
        </p:spPr>
      </p:pic>
    </p:spTree>
    <p:extLst>
      <p:ext uri="{BB962C8B-B14F-4D97-AF65-F5344CB8AC3E}">
        <p14:creationId xmlns:p14="http://schemas.microsoft.com/office/powerpoint/2010/main" val="2065368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6" name="灯片编号占位符 5"/>
          <p:cNvSpPr>
            <a:spLocks noGrp="1"/>
          </p:cNvSpPr>
          <p:nvPr>
            <p:ph type="sldNum" sz="quarter" idx="12"/>
          </p:nvPr>
        </p:nvSpPr>
        <p:spPr>
          <a:xfrm>
            <a:off x="9226429" y="6444772"/>
            <a:ext cx="2743200" cy="365125"/>
          </a:xfrm>
        </p:spPr>
        <p:txBody>
          <a:bodyPr/>
          <a:lstStyle/>
          <a:p>
            <a:fld id="{D4CAE505-543B-4191-9B82-84AED1843F10}" type="slidenum">
              <a:rPr lang="zh-CN" altLang="en-US" sz="1600" smtClean="0">
                <a:latin typeface="Arial" panose="020B0604020202020204" pitchFamily="34" charset="0"/>
                <a:cs typeface="Arial" panose="020B0604020202020204" pitchFamily="34" charset="0"/>
              </a:rPr>
              <a:t>11</a:t>
            </a:fld>
            <a:endParaRPr lang="zh-CN" altLang="en-US" sz="1600" dirty="0">
              <a:latin typeface="Arial" panose="020B0604020202020204" pitchFamily="34" charset="0"/>
              <a:cs typeface="Arial" panose="020B0604020202020204" pitchFamily="34" charset="0"/>
            </a:endParaRPr>
          </a:p>
        </p:txBody>
      </p:sp>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03</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生态型分化：不同生态型分化及分化时间估算</a:t>
            </a:r>
          </a:p>
        </p:txBody>
      </p:sp>
      <p:sp>
        <p:nvSpPr>
          <p:cNvPr id="63" name="Rectangle 1">
            <a:extLst>
              <a:ext uri="{FF2B5EF4-FFF2-40B4-BE49-F238E27FC236}">
                <a16:creationId xmlns:a16="http://schemas.microsoft.com/office/drawing/2014/main" id="{3E195F0D-A695-AE34-ACF7-21DDDF3C3C7C}"/>
              </a:ext>
            </a:extLst>
          </p:cNvPr>
          <p:cNvSpPr/>
          <p:nvPr/>
        </p:nvSpPr>
        <p:spPr>
          <a:xfrm>
            <a:off x="709670" y="973411"/>
            <a:ext cx="11388547" cy="5308752"/>
          </a:xfrm>
          <a:prstGeom prst="rect">
            <a:avLst/>
          </a:prstGeom>
          <a:gradFill flip="none" rotWithShape="1">
            <a:gsLst>
              <a:gs pos="0">
                <a:srgbClr val="FAF8F8"/>
              </a:gs>
              <a:gs pos="12000">
                <a:srgbClr val="D7D7DC"/>
              </a:gs>
              <a:gs pos="100000">
                <a:schemeClr val="accent5">
                  <a:lumMod val="75000"/>
                </a:schemeClr>
              </a:gs>
            </a:gsLst>
            <a:lin ang="5400000" scaled="0"/>
            <a:tileRect/>
          </a:gra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  </a:t>
            </a:r>
            <a:endParaRPr lang="en-US" dirty="0">
              <a:solidFill>
                <a:sysClr val="windowText" lastClr="000000"/>
              </a:solidFill>
            </a:endParaRPr>
          </a:p>
        </p:txBody>
      </p:sp>
      <p:sp>
        <p:nvSpPr>
          <p:cNvPr id="64" name="矩形 63">
            <a:extLst>
              <a:ext uri="{FF2B5EF4-FFF2-40B4-BE49-F238E27FC236}">
                <a16:creationId xmlns:a16="http://schemas.microsoft.com/office/drawing/2014/main" id="{0268528C-55EA-7982-2130-E786F377C24C}"/>
              </a:ext>
            </a:extLst>
          </p:cNvPr>
          <p:cNvSpPr/>
          <p:nvPr/>
        </p:nvSpPr>
        <p:spPr>
          <a:xfrm>
            <a:off x="10770466" y="3673848"/>
            <a:ext cx="1327752" cy="342000"/>
          </a:xfrm>
          <a:prstGeom prst="rect">
            <a:avLst/>
          </a:prstGeom>
          <a:solidFill>
            <a:srgbClr val="D1FF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a:extLst>
              <a:ext uri="{FF2B5EF4-FFF2-40B4-BE49-F238E27FC236}">
                <a16:creationId xmlns:a16="http://schemas.microsoft.com/office/drawing/2014/main" id="{FF0ED357-1A3E-1C38-C97E-54E7480BDEEC}"/>
              </a:ext>
            </a:extLst>
          </p:cNvPr>
          <p:cNvSpPr/>
          <p:nvPr/>
        </p:nvSpPr>
        <p:spPr>
          <a:xfrm>
            <a:off x="10770466" y="4015948"/>
            <a:ext cx="1327752" cy="486000"/>
          </a:xfrm>
          <a:prstGeom prst="rect">
            <a:avLst/>
          </a:prstGeom>
          <a:solidFill>
            <a:srgbClr val="BAE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a:extLst>
              <a:ext uri="{FF2B5EF4-FFF2-40B4-BE49-F238E27FC236}">
                <a16:creationId xmlns:a16="http://schemas.microsoft.com/office/drawing/2014/main" id="{73381218-E6C1-8E51-19B6-4546305A79B5}"/>
              </a:ext>
            </a:extLst>
          </p:cNvPr>
          <p:cNvSpPr/>
          <p:nvPr/>
        </p:nvSpPr>
        <p:spPr>
          <a:xfrm>
            <a:off x="10770466" y="4494392"/>
            <a:ext cx="1327752" cy="1186843"/>
          </a:xfrm>
          <a:prstGeom prst="rect">
            <a:avLst/>
          </a:prstGeom>
          <a:solidFill>
            <a:srgbClr val="DDBC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a:extLst>
              <a:ext uri="{FF2B5EF4-FFF2-40B4-BE49-F238E27FC236}">
                <a16:creationId xmlns:a16="http://schemas.microsoft.com/office/drawing/2014/main" id="{995ECB94-66F4-56E1-64E3-6345010A0BB0}"/>
              </a:ext>
            </a:extLst>
          </p:cNvPr>
          <p:cNvSpPr/>
          <p:nvPr/>
        </p:nvSpPr>
        <p:spPr>
          <a:xfrm>
            <a:off x="10770466" y="5681236"/>
            <a:ext cx="1327752" cy="600927"/>
          </a:xfrm>
          <a:prstGeom prst="rect">
            <a:avLst/>
          </a:prstGeom>
          <a:solidFill>
            <a:srgbClr val="F9B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a:extLst>
              <a:ext uri="{FF2B5EF4-FFF2-40B4-BE49-F238E27FC236}">
                <a16:creationId xmlns:a16="http://schemas.microsoft.com/office/drawing/2014/main" id="{06FBE23B-B313-8056-DB0F-8C82B392370A}"/>
              </a:ext>
            </a:extLst>
          </p:cNvPr>
          <p:cNvSpPr/>
          <p:nvPr/>
        </p:nvSpPr>
        <p:spPr>
          <a:xfrm>
            <a:off x="10770466" y="-4337"/>
            <a:ext cx="1327752" cy="3678184"/>
          </a:xfrm>
          <a:prstGeom prst="rect">
            <a:avLst/>
          </a:prstGeom>
          <a:solidFill>
            <a:srgbClr val="FFFF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a:extLst>
              <a:ext uri="{FF2B5EF4-FFF2-40B4-BE49-F238E27FC236}">
                <a16:creationId xmlns:a16="http://schemas.microsoft.com/office/drawing/2014/main" id="{3F033410-6FCD-4B25-0523-126A760DBF8C}"/>
              </a:ext>
            </a:extLst>
          </p:cNvPr>
          <p:cNvSpPr/>
          <p:nvPr/>
        </p:nvSpPr>
        <p:spPr>
          <a:xfrm>
            <a:off x="709670" y="6459250"/>
            <a:ext cx="5730968" cy="2520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0" name="Straight Arrow Connector 29">
            <a:extLst>
              <a:ext uri="{FF2B5EF4-FFF2-40B4-BE49-F238E27FC236}">
                <a16:creationId xmlns:a16="http://schemas.microsoft.com/office/drawing/2014/main" id="{CDB7CEB3-8294-4D1B-9F43-0E1665E48FB8}"/>
              </a:ext>
            </a:extLst>
          </p:cNvPr>
          <p:cNvCxnSpPr/>
          <p:nvPr/>
        </p:nvCxnSpPr>
        <p:spPr>
          <a:xfrm>
            <a:off x="618764" y="962147"/>
            <a:ext cx="0" cy="5329774"/>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1" name="TextBox 30">
            <a:extLst>
              <a:ext uri="{FF2B5EF4-FFF2-40B4-BE49-F238E27FC236}">
                <a16:creationId xmlns:a16="http://schemas.microsoft.com/office/drawing/2014/main" id="{4041DF30-6EC1-0011-3666-7F7E80E5256B}"/>
              </a:ext>
            </a:extLst>
          </p:cNvPr>
          <p:cNvSpPr txBox="1"/>
          <p:nvPr/>
        </p:nvSpPr>
        <p:spPr>
          <a:xfrm rot="5400000" flipV="1">
            <a:off x="-705329" y="3882615"/>
            <a:ext cx="2054286" cy="400110"/>
          </a:xfrm>
          <a:prstGeom prst="rect">
            <a:avLst/>
          </a:prstGeom>
          <a:noFill/>
        </p:spPr>
        <p:txBody>
          <a:bodyPr wrap="square" rtlCol="0">
            <a:spAutoFit/>
          </a:bodyPr>
          <a:lstStyle/>
          <a:p>
            <a:r>
              <a:rPr lang="en-US" sz="2000" b="1" dirty="0"/>
              <a:t>Euphotic zone</a:t>
            </a:r>
          </a:p>
        </p:txBody>
      </p:sp>
      <p:cxnSp>
        <p:nvCxnSpPr>
          <p:cNvPr id="72" name="Straight Arrow Connector 28">
            <a:extLst>
              <a:ext uri="{FF2B5EF4-FFF2-40B4-BE49-F238E27FC236}">
                <a16:creationId xmlns:a16="http://schemas.microsoft.com/office/drawing/2014/main" id="{E19C013A-6E94-AC92-B835-9C3E072F0C92}"/>
              </a:ext>
            </a:extLst>
          </p:cNvPr>
          <p:cNvCxnSpPr/>
          <p:nvPr/>
        </p:nvCxnSpPr>
        <p:spPr>
          <a:xfrm flipH="1">
            <a:off x="709670" y="6338784"/>
            <a:ext cx="10826498" cy="0"/>
          </a:xfrm>
          <a:prstGeom prst="straightConnector1">
            <a:avLst/>
          </a:prstGeom>
          <a:ln w="285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3" name="Oval 39">
            <a:extLst>
              <a:ext uri="{FF2B5EF4-FFF2-40B4-BE49-F238E27FC236}">
                <a16:creationId xmlns:a16="http://schemas.microsoft.com/office/drawing/2014/main" id="{8F4C03BD-8CA0-D19B-8670-B25D0FC5D3FE}"/>
              </a:ext>
            </a:extLst>
          </p:cNvPr>
          <p:cNvSpPr/>
          <p:nvPr/>
        </p:nvSpPr>
        <p:spPr>
          <a:xfrm>
            <a:off x="817054" y="973411"/>
            <a:ext cx="2167544" cy="690893"/>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First</a:t>
            </a:r>
            <a:r>
              <a:rPr lang="zh-CN" altLang="en-US" sz="1400" dirty="0"/>
              <a:t> </a:t>
            </a:r>
            <a:r>
              <a:rPr lang="en-US" altLang="zh-CN" sz="1400" dirty="0"/>
              <a:t>Cyanobacteria</a:t>
            </a:r>
            <a:endParaRPr lang="en-US" sz="1400" dirty="0"/>
          </a:p>
        </p:txBody>
      </p:sp>
      <p:sp>
        <p:nvSpPr>
          <p:cNvPr id="74" name="TextBox 40">
            <a:extLst>
              <a:ext uri="{FF2B5EF4-FFF2-40B4-BE49-F238E27FC236}">
                <a16:creationId xmlns:a16="http://schemas.microsoft.com/office/drawing/2014/main" id="{AF3E41C5-241B-9960-B0D3-55048BD97D71}"/>
              </a:ext>
            </a:extLst>
          </p:cNvPr>
          <p:cNvSpPr txBox="1"/>
          <p:nvPr/>
        </p:nvSpPr>
        <p:spPr>
          <a:xfrm rot="10800000" flipV="1">
            <a:off x="3039995" y="6378584"/>
            <a:ext cx="2054286" cy="400110"/>
          </a:xfrm>
          <a:prstGeom prst="rect">
            <a:avLst/>
          </a:prstGeom>
          <a:noFill/>
        </p:spPr>
        <p:txBody>
          <a:bodyPr wrap="square" rtlCol="0">
            <a:spAutoFit/>
          </a:bodyPr>
          <a:lstStyle/>
          <a:p>
            <a:r>
              <a:rPr lang="en-US" altLang="zh-CN" sz="2000" b="1" dirty="0"/>
              <a:t>Time</a:t>
            </a:r>
            <a:endParaRPr lang="en-US" sz="2000" b="1" dirty="0"/>
          </a:p>
        </p:txBody>
      </p:sp>
      <p:grpSp>
        <p:nvGrpSpPr>
          <p:cNvPr id="75" name="组合 74">
            <a:extLst>
              <a:ext uri="{FF2B5EF4-FFF2-40B4-BE49-F238E27FC236}">
                <a16:creationId xmlns:a16="http://schemas.microsoft.com/office/drawing/2014/main" id="{6FDF13FD-3B2E-BAF3-60DF-E3B1FD1DD7BA}"/>
              </a:ext>
            </a:extLst>
          </p:cNvPr>
          <p:cNvGrpSpPr/>
          <p:nvPr/>
        </p:nvGrpSpPr>
        <p:grpSpPr>
          <a:xfrm>
            <a:off x="6801321" y="986040"/>
            <a:ext cx="3432548" cy="974921"/>
            <a:chOff x="6595686" y="1006004"/>
            <a:chExt cx="3582215" cy="974921"/>
          </a:xfrm>
        </p:grpSpPr>
        <p:cxnSp>
          <p:nvCxnSpPr>
            <p:cNvPr id="76" name="Straight Arrow Connector 17">
              <a:extLst>
                <a:ext uri="{FF2B5EF4-FFF2-40B4-BE49-F238E27FC236}">
                  <a16:creationId xmlns:a16="http://schemas.microsoft.com/office/drawing/2014/main" id="{D7C4E18D-6D58-DC2A-DD0A-77A54121CCF8}"/>
                </a:ext>
              </a:extLst>
            </p:cNvPr>
            <p:cNvCxnSpPr/>
            <p:nvPr/>
          </p:nvCxnSpPr>
          <p:spPr>
            <a:xfrm flipV="1">
              <a:off x="7243188" y="1728925"/>
              <a:ext cx="0" cy="2520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7" name="组合 76">
              <a:extLst>
                <a:ext uri="{FF2B5EF4-FFF2-40B4-BE49-F238E27FC236}">
                  <a16:creationId xmlns:a16="http://schemas.microsoft.com/office/drawing/2014/main" id="{981362F2-07FD-F6C4-B1EA-20AA8A669921}"/>
                </a:ext>
              </a:extLst>
            </p:cNvPr>
            <p:cNvGrpSpPr/>
            <p:nvPr/>
          </p:nvGrpSpPr>
          <p:grpSpPr>
            <a:xfrm>
              <a:off x="6595686" y="1006004"/>
              <a:ext cx="3582215" cy="671668"/>
              <a:chOff x="6133387" y="1068784"/>
              <a:chExt cx="3582215" cy="671668"/>
            </a:xfrm>
          </p:grpSpPr>
          <p:sp>
            <p:nvSpPr>
              <p:cNvPr id="78" name="Oval 47">
                <a:extLst>
                  <a:ext uri="{FF2B5EF4-FFF2-40B4-BE49-F238E27FC236}">
                    <a16:creationId xmlns:a16="http://schemas.microsoft.com/office/drawing/2014/main" id="{D113EF84-A4AF-C263-4710-61EEFE6931F5}"/>
                  </a:ext>
                </a:extLst>
              </p:cNvPr>
              <p:cNvSpPr/>
              <p:nvPr/>
            </p:nvSpPr>
            <p:spPr>
              <a:xfrm>
                <a:off x="6133387" y="1078496"/>
                <a:ext cx="1711840" cy="661956"/>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t>HL</a:t>
                </a:r>
              </a:p>
              <a:p>
                <a:pPr algn="ctr"/>
                <a:r>
                  <a:rPr lang="zh-CN" altLang="en-US" sz="1400" dirty="0"/>
                  <a:t> </a:t>
                </a:r>
                <a:r>
                  <a:rPr lang="en-US" altLang="zh-CN" sz="1400" dirty="0"/>
                  <a:t>Low</a:t>
                </a:r>
                <a:r>
                  <a:rPr lang="zh-CN" altLang="en-US" sz="1400" dirty="0"/>
                  <a:t> </a:t>
                </a:r>
                <a:r>
                  <a:rPr lang="en-US" altLang="zh-CN" sz="1400" dirty="0"/>
                  <a:t>Temp.</a:t>
                </a:r>
                <a:r>
                  <a:rPr lang="zh-CN" altLang="en-US" sz="1400" dirty="0"/>
                  <a:t> </a:t>
                </a:r>
                <a:endParaRPr lang="en-US" sz="1400" i="1" dirty="0"/>
              </a:p>
            </p:txBody>
          </p:sp>
          <p:sp>
            <p:nvSpPr>
              <p:cNvPr id="79" name="Oval 49">
                <a:extLst>
                  <a:ext uri="{FF2B5EF4-FFF2-40B4-BE49-F238E27FC236}">
                    <a16:creationId xmlns:a16="http://schemas.microsoft.com/office/drawing/2014/main" id="{32891C3E-140A-F231-B3D2-7FE64C612B8F}"/>
                  </a:ext>
                </a:extLst>
              </p:cNvPr>
              <p:cNvSpPr/>
              <p:nvPr/>
            </p:nvSpPr>
            <p:spPr>
              <a:xfrm>
                <a:off x="8095032" y="1068784"/>
                <a:ext cx="1620570" cy="616407"/>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t>HL</a:t>
                </a:r>
                <a:r>
                  <a:rPr lang="zh-CN" altLang="en-US" sz="1400" dirty="0"/>
                  <a:t> </a:t>
                </a:r>
                <a:endParaRPr lang="en-US" altLang="zh-CN" sz="1400" dirty="0"/>
              </a:p>
              <a:p>
                <a:pPr algn="ctr"/>
                <a:r>
                  <a:rPr lang="en-US" altLang="zh-CN" sz="1400" dirty="0"/>
                  <a:t>High</a:t>
                </a:r>
                <a:r>
                  <a:rPr lang="zh-CN" altLang="en-US" sz="1400" dirty="0"/>
                  <a:t> </a:t>
                </a:r>
                <a:r>
                  <a:rPr lang="en-US" altLang="zh-CN" sz="1400" dirty="0"/>
                  <a:t>Temp.</a:t>
                </a:r>
                <a:r>
                  <a:rPr lang="zh-CN" altLang="en-US" sz="1400" dirty="0"/>
                  <a:t> </a:t>
                </a:r>
                <a:endParaRPr lang="en-US" sz="1400" i="1" dirty="0"/>
              </a:p>
            </p:txBody>
          </p:sp>
          <p:cxnSp>
            <p:nvCxnSpPr>
              <p:cNvPr id="80" name="Straight Arrow Connector 18">
                <a:extLst>
                  <a:ext uri="{FF2B5EF4-FFF2-40B4-BE49-F238E27FC236}">
                    <a16:creationId xmlns:a16="http://schemas.microsoft.com/office/drawing/2014/main" id="{0A8FB9B4-BC30-0A62-A69A-631B4F92292F}"/>
                  </a:ext>
                </a:extLst>
              </p:cNvPr>
              <p:cNvCxnSpPr/>
              <p:nvPr/>
            </p:nvCxnSpPr>
            <p:spPr>
              <a:xfrm>
                <a:off x="7845227" y="1423225"/>
                <a:ext cx="252000"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81" name="组合 80">
            <a:extLst>
              <a:ext uri="{FF2B5EF4-FFF2-40B4-BE49-F238E27FC236}">
                <a16:creationId xmlns:a16="http://schemas.microsoft.com/office/drawing/2014/main" id="{34DF9CB1-9D4F-8E7F-DACC-E92F20DC4E3E}"/>
              </a:ext>
            </a:extLst>
          </p:cNvPr>
          <p:cNvGrpSpPr/>
          <p:nvPr/>
        </p:nvGrpSpPr>
        <p:grpSpPr>
          <a:xfrm>
            <a:off x="1357642" y="1702614"/>
            <a:ext cx="2360048" cy="1733247"/>
            <a:chOff x="3099838" y="1343336"/>
            <a:chExt cx="2360048" cy="1733247"/>
          </a:xfrm>
        </p:grpSpPr>
        <p:sp>
          <p:nvSpPr>
            <p:cNvPr id="82" name="Oval 48">
              <a:extLst>
                <a:ext uri="{FF2B5EF4-FFF2-40B4-BE49-F238E27FC236}">
                  <a16:creationId xmlns:a16="http://schemas.microsoft.com/office/drawing/2014/main" id="{E8DAB19C-B6A3-EA72-5571-CA4F5536213A}"/>
                </a:ext>
              </a:extLst>
            </p:cNvPr>
            <p:cNvSpPr/>
            <p:nvPr/>
          </p:nvSpPr>
          <p:spPr>
            <a:xfrm>
              <a:off x="3099838" y="2361581"/>
              <a:ext cx="2360048" cy="71500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Ancestor</a:t>
              </a:r>
              <a:r>
                <a:rPr lang="zh-CN" altLang="en-US" sz="1400" dirty="0"/>
                <a:t> </a:t>
              </a:r>
              <a:r>
                <a:rPr lang="en-US" altLang="zh-CN" sz="1400" dirty="0"/>
                <a:t>of</a:t>
              </a:r>
              <a:r>
                <a:rPr lang="zh-CN" altLang="en-US" sz="1400" dirty="0"/>
                <a:t> </a:t>
              </a:r>
              <a:r>
                <a:rPr lang="en-US" altLang="zh-CN" sz="1400" i="1" dirty="0"/>
                <a:t>Prochlorococcu</a:t>
              </a:r>
              <a:r>
                <a:rPr lang="en-US" altLang="zh-CN" sz="1400" dirty="0"/>
                <a:t>s</a:t>
              </a:r>
              <a:endParaRPr lang="en-US" sz="1400" dirty="0"/>
            </a:p>
          </p:txBody>
        </p:sp>
        <p:cxnSp>
          <p:nvCxnSpPr>
            <p:cNvPr id="83" name="Straight Arrow Connector 25">
              <a:extLst>
                <a:ext uri="{FF2B5EF4-FFF2-40B4-BE49-F238E27FC236}">
                  <a16:creationId xmlns:a16="http://schemas.microsoft.com/office/drawing/2014/main" id="{31E4D495-CA59-2C6C-BB42-D348B6BB3240}"/>
                </a:ext>
              </a:extLst>
            </p:cNvPr>
            <p:cNvCxnSpPr/>
            <p:nvPr/>
          </p:nvCxnSpPr>
          <p:spPr>
            <a:xfrm>
              <a:off x="3634967" y="1343336"/>
              <a:ext cx="560586" cy="101824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4" name="组合 83">
            <a:extLst>
              <a:ext uri="{FF2B5EF4-FFF2-40B4-BE49-F238E27FC236}">
                <a16:creationId xmlns:a16="http://schemas.microsoft.com/office/drawing/2014/main" id="{E23BE9B6-74A3-0429-1CAB-8CDA4516D5BC}"/>
              </a:ext>
            </a:extLst>
          </p:cNvPr>
          <p:cNvGrpSpPr/>
          <p:nvPr/>
        </p:nvGrpSpPr>
        <p:grpSpPr>
          <a:xfrm>
            <a:off x="3013355" y="986040"/>
            <a:ext cx="3387536" cy="694359"/>
            <a:chOff x="2154436" y="1046283"/>
            <a:chExt cx="3387536" cy="694359"/>
          </a:xfrm>
        </p:grpSpPr>
        <p:sp>
          <p:nvSpPr>
            <p:cNvPr id="85" name="Oval 4">
              <a:extLst>
                <a:ext uri="{FF2B5EF4-FFF2-40B4-BE49-F238E27FC236}">
                  <a16:creationId xmlns:a16="http://schemas.microsoft.com/office/drawing/2014/main" id="{22946203-A8E7-D3F4-7932-0AF49013ED25}"/>
                </a:ext>
              </a:extLst>
            </p:cNvPr>
            <p:cNvSpPr/>
            <p:nvPr/>
          </p:nvSpPr>
          <p:spPr>
            <a:xfrm>
              <a:off x="3279940" y="1046283"/>
              <a:ext cx="2262032" cy="69435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i="1" dirty="0"/>
                <a:t>Synechococcus</a:t>
              </a:r>
            </a:p>
            <a:p>
              <a:pPr algn="ctr"/>
              <a:r>
                <a:rPr lang="en-US" altLang="zh-CN" sz="1200" i="1" dirty="0"/>
                <a:t>Prochlorococcus</a:t>
              </a:r>
              <a:endParaRPr lang="en-US" sz="1200" i="1" dirty="0"/>
            </a:p>
          </p:txBody>
        </p:sp>
        <p:cxnSp>
          <p:nvCxnSpPr>
            <p:cNvPr id="86" name="Straight Arrow Connector 26">
              <a:extLst>
                <a:ext uri="{FF2B5EF4-FFF2-40B4-BE49-F238E27FC236}">
                  <a16:creationId xmlns:a16="http://schemas.microsoft.com/office/drawing/2014/main" id="{9D3BE9D6-CECB-AE61-200D-5BA261D18D37}"/>
                </a:ext>
              </a:extLst>
            </p:cNvPr>
            <p:cNvCxnSpPr/>
            <p:nvPr/>
          </p:nvCxnSpPr>
          <p:spPr>
            <a:xfrm>
              <a:off x="2154436" y="1385125"/>
              <a:ext cx="1130158"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87" name="TextBox 51">
            <a:extLst>
              <a:ext uri="{FF2B5EF4-FFF2-40B4-BE49-F238E27FC236}">
                <a16:creationId xmlns:a16="http://schemas.microsoft.com/office/drawing/2014/main" id="{56597016-C8B0-380C-549B-BDCA08BBB131}"/>
              </a:ext>
            </a:extLst>
          </p:cNvPr>
          <p:cNvSpPr txBox="1"/>
          <p:nvPr/>
        </p:nvSpPr>
        <p:spPr>
          <a:xfrm rot="10800000" flipV="1">
            <a:off x="4609991" y="5882053"/>
            <a:ext cx="4382660" cy="400110"/>
          </a:xfrm>
          <a:prstGeom prst="rect">
            <a:avLst/>
          </a:prstGeom>
          <a:noFill/>
        </p:spPr>
        <p:txBody>
          <a:bodyPr wrap="square" rtlCol="0">
            <a:spAutoFit/>
          </a:bodyPr>
          <a:lstStyle/>
          <a:p>
            <a:r>
              <a:rPr lang="en-US" altLang="zh-CN" sz="2000" b="1" dirty="0"/>
              <a:t>Evolution</a:t>
            </a:r>
            <a:r>
              <a:rPr lang="zh-CN" altLang="en-US" sz="2000" b="1" dirty="0"/>
              <a:t> </a:t>
            </a:r>
            <a:r>
              <a:rPr lang="en-US" altLang="zh-CN" sz="2000" b="1" dirty="0"/>
              <a:t>of</a:t>
            </a:r>
            <a:r>
              <a:rPr lang="zh-CN" altLang="en-US" sz="2000" b="1" dirty="0"/>
              <a:t> </a:t>
            </a:r>
            <a:r>
              <a:rPr lang="en-US" altLang="zh-CN" sz="2000" b="1" i="1" dirty="0"/>
              <a:t>Prochlorococcus</a:t>
            </a:r>
            <a:endParaRPr lang="en-US" sz="2000" b="1" i="1" dirty="0"/>
          </a:p>
        </p:txBody>
      </p:sp>
      <p:sp>
        <p:nvSpPr>
          <p:cNvPr id="88" name="TextBox 2">
            <a:extLst>
              <a:ext uri="{FF2B5EF4-FFF2-40B4-BE49-F238E27FC236}">
                <a16:creationId xmlns:a16="http://schemas.microsoft.com/office/drawing/2014/main" id="{07E4BAB4-4AD3-4E5D-3CB5-0C2BE05B079E}"/>
              </a:ext>
            </a:extLst>
          </p:cNvPr>
          <p:cNvSpPr txBox="1"/>
          <p:nvPr/>
        </p:nvSpPr>
        <p:spPr>
          <a:xfrm>
            <a:off x="709670" y="6390038"/>
            <a:ext cx="1895597" cy="369332"/>
          </a:xfrm>
          <a:prstGeom prst="rect">
            <a:avLst/>
          </a:prstGeom>
          <a:noFill/>
        </p:spPr>
        <p:txBody>
          <a:bodyPr wrap="square" rtlCol="0">
            <a:spAutoFit/>
          </a:bodyPr>
          <a:lstStyle/>
          <a:p>
            <a:r>
              <a:rPr lang="en-US" altLang="zh-CN" dirty="0"/>
              <a:t>3.5</a:t>
            </a:r>
            <a:r>
              <a:rPr lang="zh-CN" altLang="en-US" dirty="0"/>
              <a:t> </a:t>
            </a:r>
            <a:r>
              <a:rPr lang="en-US" altLang="zh-CN" dirty="0"/>
              <a:t>B</a:t>
            </a:r>
            <a:r>
              <a:rPr lang="zh-CN" altLang="en-US" dirty="0"/>
              <a:t> </a:t>
            </a:r>
            <a:r>
              <a:rPr lang="en-US" altLang="zh-CN" dirty="0"/>
              <a:t>years</a:t>
            </a:r>
            <a:r>
              <a:rPr lang="zh-CN" altLang="en-US" dirty="0"/>
              <a:t> </a:t>
            </a:r>
            <a:r>
              <a:rPr lang="en-US" altLang="zh-CN" dirty="0"/>
              <a:t>ago</a:t>
            </a:r>
            <a:endParaRPr lang="en-US" dirty="0"/>
          </a:p>
        </p:txBody>
      </p:sp>
      <p:grpSp>
        <p:nvGrpSpPr>
          <p:cNvPr id="89" name="组合 88">
            <a:extLst>
              <a:ext uri="{FF2B5EF4-FFF2-40B4-BE49-F238E27FC236}">
                <a16:creationId xmlns:a16="http://schemas.microsoft.com/office/drawing/2014/main" id="{3A28759E-6784-F522-2BF2-E6D4F871F091}"/>
              </a:ext>
            </a:extLst>
          </p:cNvPr>
          <p:cNvGrpSpPr/>
          <p:nvPr/>
        </p:nvGrpSpPr>
        <p:grpSpPr>
          <a:xfrm>
            <a:off x="1866979" y="3442468"/>
            <a:ext cx="2198986" cy="2788651"/>
            <a:chOff x="3279438" y="3425915"/>
            <a:chExt cx="2198986" cy="2788651"/>
          </a:xfrm>
        </p:grpSpPr>
        <p:sp>
          <p:nvSpPr>
            <p:cNvPr id="90" name="Oval 42">
              <a:extLst>
                <a:ext uri="{FF2B5EF4-FFF2-40B4-BE49-F238E27FC236}">
                  <a16:creationId xmlns:a16="http://schemas.microsoft.com/office/drawing/2014/main" id="{1835CDCB-C72D-7B38-031F-B133A5735EC3}"/>
                </a:ext>
              </a:extLst>
            </p:cNvPr>
            <p:cNvSpPr/>
            <p:nvPr/>
          </p:nvSpPr>
          <p:spPr>
            <a:xfrm>
              <a:off x="3279438" y="5554380"/>
              <a:ext cx="1441866" cy="660186"/>
            </a:xfrm>
            <a:prstGeom prst="ellipse">
              <a:avLst/>
            </a:prstGeom>
            <a:solidFill>
              <a:srgbClr val="92D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t>LLIV</a:t>
              </a:r>
              <a:endParaRPr lang="en-US" sz="1400" i="1" dirty="0"/>
            </a:p>
          </p:txBody>
        </p:sp>
        <p:cxnSp>
          <p:nvCxnSpPr>
            <p:cNvPr id="91" name="Straight Arrow Connector 21">
              <a:extLst>
                <a:ext uri="{FF2B5EF4-FFF2-40B4-BE49-F238E27FC236}">
                  <a16:creationId xmlns:a16="http://schemas.microsoft.com/office/drawing/2014/main" id="{88CDB139-8C69-C5A2-3F05-B0393CC2E7C2}"/>
                </a:ext>
              </a:extLst>
            </p:cNvPr>
            <p:cNvCxnSpPr>
              <a:endCxn id="92" idx="0"/>
            </p:cNvCxnSpPr>
            <p:nvPr/>
          </p:nvCxnSpPr>
          <p:spPr>
            <a:xfrm>
              <a:off x="3975248" y="3425915"/>
              <a:ext cx="803154" cy="126482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2" name="Oval 42">
              <a:extLst>
                <a:ext uri="{FF2B5EF4-FFF2-40B4-BE49-F238E27FC236}">
                  <a16:creationId xmlns:a16="http://schemas.microsoft.com/office/drawing/2014/main" id="{D1F3A927-638F-BA65-CBCC-97AD04C19C97}"/>
                </a:ext>
              </a:extLst>
            </p:cNvPr>
            <p:cNvSpPr/>
            <p:nvPr/>
          </p:nvSpPr>
          <p:spPr>
            <a:xfrm>
              <a:off x="4078379" y="4690743"/>
              <a:ext cx="1400045" cy="922143"/>
            </a:xfrm>
            <a:prstGeom prst="ellipse">
              <a:avLst/>
            </a:prstGeom>
            <a:solidFill>
              <a:srgbClr val="92D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t>MRCA</a:t>
              </a:r>
            </a:p>
            <a:p>
              <a:pPr algn="ctr"/>
              <a:r>
                <a:rPr lang="en-US" altLang="zh-CN" sz="1400" dirty="0"/>
                <a:t>LLI/II/III</a:t>
              </a:r>
            </a:p>
            <a:p>
              <a:pPr algn="ctr"/>
              <a:r>
                <a:rPr lang="en-US" altLang="zh-CN" sz="1400" dirty="0"/>
                <a:t>HL</a:t>
              </a:r>
              <a:endParaRPr lang="en-US" sz="1400" dirty="0"/>
            </a:p>
          </p:txBody>
        </p:sp>
        <p:cxnSp>
          <p:nvCxnSpPr>
            <p:cNvPr id="93" name="Straight Arrow Connector 21">
              <a:extLst>
                <a:ext uri="{FF2B5EF4-FFF2-40B4-BE49-F238E27FC236}">
                  <a16:creationId xmlns:a16="http://schemas.microsoft.com/office/drawing/2014/main" id="{53037074-0161-EBF6-0C28-96F9DE07F022}"/>
                </a:ext>
              </a:extLst>
            </p:cNvPr>
            <p:cNvCxnSpPr>
              <a:endCxn id="90" idx="0"/>
            </p:cNvCxnSpPr>
            <p:nvPr/>
          </p:nvCxnSpPr>
          <p:spPr>
            <a:xfrm>
              <a:off x="3950125" y="3436795"/>
              <a:ext cx="50246" cy="211758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4" name="组合 93">
            <a:extLst>
              <a:ext uri="{FF2B5EF4-FFF2-40B4-BE49-F238E27FC236}">
                <a16:creationId xmlns:a16="http://schemas.microsoft.com/office/drawing/2014/main" id="{F5831509-99A6-CD8A-CD4D-61768D1713B0}"/>
              </a:ext>
            </a:extLst>
          </p:cNvPr>
          <p:cNvGrpSpPr/>
          <p:nvPr/>
        </p:nvGrpSpPr>
        <p:grpSpPr>
          <a:xfrm>
            <a:off x="4061918" y="3821091"/>
            <a:ext cx="2338970" cy="1685677"/>
            <a:chOff x="3715026" y="3916375"/>
            <a:chExt cx="2599753" cy="1685677"/>
          </a:xfrm>
        </p:grpSpPr>
        <p:sp>
          <p:nvSpPr>
            <p:cNvPr id="95" name="Oval 44">
              <a:extLst>
                <a:ext uri="{FF2B5EF4-FFF2-40B4-BE49-F238E27FC236}">
                  <a16:creationId xmlns:a16="http://schemas.microsoft.com/office/drawing/2014/main" id="{72F197B8-E657-87AD-44F3-BFE2655E7E27}"/>
                </a:ext>
              </a:extLst>
            </p:cNvPr>
            <p:cNvSpPr/>
            <p:nvPr/>
          </p:nvSpPr>
          <p:spPr>
            <a:xfrm>
              <a:off x="4606337" y="3916375"/>
              <a:ext cx="1708442" cy="647581"/>
            </a:xfrm>
            <a:prstGeom prst="ellipse">
              <a:avLst/>
            </a:prstGeom>
            <a:solidFill>
              <a:srgbClr val="92D05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t>MRCA</a:t>
              </a:r>
            </a:p>
            <a:p>
              <a:pPr algn="ctr"/>
              <a:r>
                <a:rPr lang="en-US" altLang="zh-CN" sz="1400" dirty="0"/>
                <a:t>LLI/HLI/II</a:t>
              </a:r>
              <a:endParaRPr lang="en-US" sz="1400" dirty="0"/>
            </a:p>
          </p:txBody>
        </p:sp>
        <p:cxnSp>
          <p:nvCxnSpPr>
            <p:cNvPr id="96" name="Straight Arrow Connector 50">
              <a:extLst>
                <a:ext uri="{FF2B5EF4-FFF2-40B4-BE49-F238E27FC236}">
                  <a16:creationId xmlns:a16="http://schemas.microsoft.com/office/drawing/2014/main" id="{85018924-B36E-2EA5-9CD5-18E9C534A0DB}"/>
                </a:ext>
              </a:extLst>
            </p:cNvPr>
            <p:cNvCxnSpPr/>
            <p:nvPr/>
          </p:nvCxnSpPr>
          <p:spPr>
            <a:xfrm>
              <a:off x="3715026" y="5283119"/>
              <a:ext cx="1028069" cy="1336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7" name="Oval 42">
              <a:extLst>
                <a:ext uri="{FF2B5EF4-FFF2-40B4-BE49-F238E27FC236}">
                  <a16:creationId xmlns:a16="http://schemas.microsoft.com/office/drawing/2014/main" id="{38A36C1E-F4F6-F555-A671-AE8E84D72C35}"/>
                </a:ext>
              </a:extLst>
            </p:cNvPr>
            <p:cNvSpPr/>
            <p:nvPr/>
          </p:nvSpPr>
          <p:spPr>
            <a:xfrm>
              <a:off x="4760628" y="5116701"/>
              <a:ext cx="1221946" cy="485351"/>
            </a:xfrm>
            <a:prstGeom prst="ellipse">
              <a:avLst/>
            </a:prstGeom>
            <a:solidFill>
              <a:srgbClr val="92D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400" dirty="0"/>
                <a:t>LLII/III</a:t>
              </a:r>
            </a:p>
          </p:txBody>
        </p:sp>
        <p:cxnSp>
          <p:nvCxnSpPr>
            <p:cNvPr id="98" name="Straight Arrow Connector 50">
              <a:extLst>
                <a:ext uri="{FF2B5EF4-FFF2-40B4-BE49-F238E27FC236}">
                  <a16:creationId xmlns:a16="http://schemas.microsoft.com/office/drawing/2014/main" id="{C753E501-08ED-7A94-62B5-F593055882D4}"/>
                </a:ext>
              </a:extLst>
            </p:cNvPr>
            <p:cNvCxnSpPr>
              <a:stCxn id="92" idx="6"/>
              <a:endCxn id="95" idx="3"/>
            </p:cNvCxnSpPr>
            <p:nvPr/>
          </p:nvCxnSpPr>
          <p:spPr>
            <a:xfrm flipV="1">
              <a:off x="3719524" y="4469120"/>
              <a:ext cx="1137008" cy="81211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9" name="组合 98">
            <a:extLst>
              <a:ext uri="{FF2B5EF4-FFF2-40B4-BE49-F238E27FC236}">
                <a16:creationId xmlns:a16="http://schemas.microsoft.com/office/drawing/2014/main" id="{1BD7F9D8-E688-7A7E-A5B3-8173038D7D45}"/>
              </a:ext>
            </a:extLst>
          </p:cNvPr>
          <p:cNvGrpSpPr/>
          <p:nvPr/>
        </p:nvGrpSpPr>
        <p:grpSpPr>
          <a:xfrm>
            <a:off x="5803463" y="1972739"/>
            <a:ext cx="2102900" cy="1875978"/>
            <a:chOff x="5777566" y="2048873"/>
            <a:chExt cx="2102900" cy="1875978"/>
          </a:xfrm>
        </p:grpSpPr>
        <p:sp>
          <p:nvSpPr>
            <p:cNvPr id="100" name="Oval 44">
              <a:extLst>
                <a:ext uri="{FF2B5EF4-FFF2-40B4-BE49-F238E27FC236}">
                  <a16:creationId xmlns:a16="http://schemas.microsoft.com/office/drawing/2014/main" id="{B25374DE-A6E3-2A45-B462-6C0BC2CEC127}"/>
                </a:ext>
              </a:extLst>
            </p:cNvPr>
            <p:cNvSpPr/>
            <p:nvPr/>
          </p:nvSpPr>
          <p:spPr>
            <a:xfrm>
              <a:off x="6791618" y="2048873"/>
              <a:ext cx="1088848" cy="58723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t>MRCAHLI/II</a:t>
              </a:r>
              <a:endParaRPr lang="en-US" sz="1400" dirty="0"/>
            </a:p>
          </p:txBody>
        </p:sp>
        <p:cxnSp>
          <p:nvCxnSpPr>
            <p:cNvPr id="101" name="Straight Arrow Connector 50">
              <a:extLst>
                <a:ext uri="{FF2B5EF4-FFF2-40B4-BE49-F238E27FC236}">
                  <a16:creationId xmlns:a16="http://schemas.microsoft.com/office/drawing/2014/main" id="{DAD4F3D1-95E7-1FCB-CEB0-E3A96E773D8E}"/>
                </a:ext>
              </a:extLst>
            </p:cNvPr>
            <p:cNvCxnSpPr>
              <a:endCxn id="100" idx="4"/>
            </p:cNvCxnSpPr>
            <p:nvPr/>
          </p:nvCxnSpPr>
          <p:spPr>
            <a:xfrm flipV="1">
              <a:off x="5777566" y="2636111"/>
              <a:ext cx="1558476" cy="128874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02" name="TextBox 2">
            <a:extLst>
              <a:ext uri="{FF2B5EF4-FFF2-40B4-BE49-F238E27FC236}">
                <a16:creationId xmlns:a16="http://schemas.microsoft.com/office/drawing/2014/main" id="{8F28CA19-C59A-0061-2390-6E93FA59BD0F}"/>
              </a:ext>
            </a:extLst>
          </p:cNvPr>
          <p:cNvSpPr txBox="1"/>
          <p:nvPr/>
        </p:nvSpPr>
        <p:spPr>
          <a:xfrm>
            <a:off x="4262495" y="6390038"/>
            <a:ext cx="1895597" cy="369332"/>
          </a:xfrm>
          <a:prstGeom prst="rect">
            <a:avLst/>
          </a:prstGeom>
          <a:noFill/>
        </p:spPr>
        <p:txBody>
          <a:bodyPr wrap="square" rtlCol="0">
            <a:spAutoFit/>
          </a:bodyPr>
          <a:lstStyle/>
          <a:p>
            <a:r>
              <a:rPr lang="en-US" altLang="zh-CN" dirty="0"/>
              <a:t>700 Mya</a:t>
            </a:r>
            <a:endParaRPr lang="en-US" dirty="0"/>
          </a:p>
        </p:txBody>
      </p:sp>
      <p:grpSp>
        <p:nvGrpSpPr>
          <p:cNvPr id="103" name="组合 102">
            <a:extLst>
              <a:ext uri="{FF2B5EF4-FFF2-40B4-BE49-F238E27FC236}">
                <a16:creationId xmlns:a16="http://schemas.microsoft.com/office/drawing/2014/main" id="{24CAFBDF-F441-852C-8B7D-CC4541178CE4}"/>
              </a:ext>
            </a:extLst>
          </p:cNvPr>
          <p:cNvGrpSpPr/>
          <p:nvPr/>
        </p:nvGrpSpPr>
        <p:grpSpPr>
          <a:xfrm>
            <a:off x="6431327" y="5099288"/>
            <a:ext cx="1551834" cy="923330"/>
            <a:chOff x="6413742" y="5175638"/>
            <a:chExt cx="1551834" cy="923330"/>
          </a:xfrm>
        </p:grpSpPr>
        <p:sp>
          <p:nvSpPr>
            <p:cNvPr id="104" name="文本框 103">
              <a:extLst>
                <a:ext uri="{FF2B5EF4-FFF2-40B4-BE49-F238E27FC236}">
                  <a16:creationId xmlns:a16="http://schemas.microsoft.com/office/drawing/2014/main" id="{661767CD-80FB-FDA9-B37B-EF46951768B8}"/>
                </a:ext>
              </a:extLst>
            </p:cNvPr>
            <p:cNvSpPr txBox="1"/>
            <p:nvPr/>
          </p:nvSpPr>
          <p:spPr>
            <a:xfrm>
              <a:off x="6440090" y="5175638"/>
              <a:ext cx="1525486" cy="923330"/>
            </a:xfrm>
            <a:prstGeom prst="rect">
              <a:avLst/>
            </a:prstGeom>
            <a:noFill/>
          </p:spPr>
          <p:txBody>
            <a:bodyPr wrap="square" rtlCol="0">
              <a:spAutoFit/>
            </a:bodyPr>
            <a:lstStyle/>
            <a:p>
              <a:r>
                <a:rPr lang="en-US" altLang="zh-CN" dirty="0"/>
                <a:t>Genome</a:t>
              </a:r>
              <a:r>
                <a:rPr lang="zh-CN" altLang="en-US" dirty="0"/>
                <a:t> </a:t>
              </a:r>
              <a:r>
                <a:rPr lang="en-US" altLang="zh-CN" dirty="0"/>
                <a:t>streamlining</a:t>
              </a:r>
            </a:p>
            <a:p>
              <a:r>
                <a:rPr lang="en-US" altLang="zh-CN" b="1" dirty="0"/>
                <a:t>600 Mya</a:t>
              </a:r>
            </a:p>
          </p:txBody>
        </p:sp>
        <p:sp>
          <p:nvSpPr>
            <p:cNvPr id="105" name="椭圆 104">
              <a:extLst>
                <a:ext uri="{FF2B5EF4-FFF2-40B4-BE49-F238E27FC236}">
                  <a16:creationId xmlns:a16="http://schemas.microsoft.com/office/drawing/2014/main" id="{410609DB-3517-8FB9-2D91-71EB8FCAC48A}"/>
                </a:ext>
              </a:extLst>
            </p:cNvPr>
            <p:cNvSpPr/>
            <p:nvPr/>
          </p:nvSpPr>
          <p:spPr>
            <a:xfrm>
              <a:off x="6413742" y="5194688"/>
              <a:ext cx="108000" cy="108000"/>
            </a:xfrm>
            <a:prstGeom prst="ellipse">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grpSp>
      <p:grpSp>
        <p:nvGrpSpPr>
          <p:cNvPr id="106" name="组合 105">
            <a:extLst>
              <a:ext uri="{FF2B5EF4-FFF2-40B4-BE49-F238E27FC236}">
                <a16:creationId xmlns:a16="http://schemas.microsoft.com/office/drawing/2014/main" id="{695C1D5E-3F0F-C8B5-7D61-15CA4E1E3E3C}"/>
              </a:ext>
            </a:extLst>
          </p:cNvPr>
          <p:cNvGrpSpPr/>
          <p:nvPr/>
        </p:nvGrpSpPr>
        <p:grpSpPr>
          <a:xfrm>
            <a:off x="3770454" y="1671250"/>
            <a:ext cx="5343729" cy="3482357"/>
            <a:chOff x="3752869" y="1747600"/>
            <a:chExt cx="5343729" cy="3482357"/>
          </a:xfrm>
        </p:grpSpPr>
        <p:grpSp>
          <p:nvGrpSpPr>
            <p:cNvPr id="107" name="组合 106">
              <a:extLst>
                <a:ext uri="{FF2B5EF4-FFF2-40B4-BE49-F238E27FC236}">
                  <a16:creationId xmlns:a16="http://schemas.microsoft.com/office/drawing/2014/main" id="{98DD4E6D-0F32-0524-3033-52D61E63645D}"/>
                </a:ext>
              </a:extLst>
            </p:cNvPr>
            <p:cNvGrpSpPr/>
            <p:nvPr/>
          </p:nvGrpSpPr>
          <p:grpSpPr>
            <a:xfrm>
              <a:off x="3752869" y="1747600"/>
              <a:ext cx="5343729" cy="3482357"/>
              <a:chOff x="3752869" y="1747600"/>
              <a:chExt cx="5343729" cy="3482357"/>
            </a:xfrm>
          </p:grpSpPr>
          <p:sp>
            <p:nvSpPr>
              <p:cNvPr id="110" name="Rounded Rectangle 17">
                <a:extLst>
                  <a:ext uri="{FF2B5EF4-FFF2-40B4-BE49-F238E27FC236}">
                    <a16:creationId xmlns:a16="http://schemas.microsoft.com/office/drawing/2014/main" id="{EC4EA898-9831-581B-42E4-9C95C9F6C526}"/>
                  </a:ext>
                </a:extLst>
              </p:cNvPr>
              <p:cNvSpPr/>
              <p:nvPr/>
            </p:nvSpPr>
            <p:spPr>
              <a:xfrm>
                <a:off x="7500543" y="3409547"/>
                <a:ext cx="1596055" cy="1820410"/>
              </a:xfrm>
              <a:prstGeom prst="roundRect">
                <a:avLst/>
              </a:prstGeom>
              <a:noFill/>
              <a:ln w="28575">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solidFill>
                </a:endParaRPr>
              </a:p>
            </p:txBody>
          </p:sp>
          <p:sp>
            <p:nvSpPr>
              <p:cNvPr id="111" name="文本框 110">
                <a:extLst>
                  <a:ext uri="{FF2B5EF4-FFF2-40B4-BE49-F238E27FC236}">
                    <a16:creationId xmlns:a16="http://schemas.microsoft.com/office/drawing/2014/main" id="{4E444FEE-420E-73ED-CAC3-376BCDC818C0}"/>
                  </a:ext>
                </a:extLst>
              </p:cNvPr>
              <p:cNvSpPr txBox="1"/>
              <p:nvPr/>
            </p:nvSpPr>
            <p:spPr>
              <a:xfrm>
                <a:off x="3752869" y="1747600"/>
                <a:ext cx="1793371" cy="1200329"/>
              </a:xfrm>
              <a:prstGeom prst="rect">
                <a:avLst/>
              </a:prstGeom>
              <a:noFill/>
            </p:spPr>
            <p:txBody>
              <a:bodyPr wrap="square" rtlCol="0">
                <a:spAutoFit/>
              </a:bodyPr>
              <a:lstStyle/>
              <a:p>
                <a:r>
                  <a:rPr lang="en-US" altLang="zh-CN" dirty="0">
                    <a:solidFill>
                      <a:srgbClr val="FF0000"/>
                    </a:solidFill>
                  </a:rPr>
                  <a:t>High</a:t>
                </a:r>
                <a:r>
                  <a:rPr lang="zh-CN" altLang="en-US" dirty="0">
                    <a:solidFill>
                      <a:srgbClr val="FF0000"/>
                    </a:solidFill>
                  </a:rPr>
                  <a:t> </a:t>
                </a:r>
                <a:r>
                  <a:rPr lang="en-US" altLang="zh-CN" dirty="0">
                    <a:solidFill>
                      <a:srgbClr val="FF0000"/>
                    </a:solidFill>
                  </a:rPr>
                  <a:t>light</a:t>
                </a:r>
                <a:r>
                  <a:rPr lang="zh-CN" altLang="en-US" dirty="0">
                    <a:solidFill>
                      <a:srgbClr val="FF0000"/>
                    </a:solidFill>
                  </a:rPr>
                  <a:t> </a:t>
                </a:r>
                <a:r>
                  <a:rPr lang="en-US" altLang="zh-CN" dirty="0">
                    <a:solidFill>
                      <a:srgbClr val="FF0000"/>
                    </a:solidFill>
                  </a:rPr>
                  <a:t>and</a:t>
                </a:r>
                <a:r>
                  <a:rPr lang="zh-CN" altLang="en-US" dirty="0">
                    <a:solidFill>
                      <a:srgbClr val="FF0000"/>
                    </a:solidFill>
                  </a:rPr>
                  <a:t> </a:t>
                </a:r>
                <a:r>
                  <a:rPr lang="en-US" altLang="zh-CN" dirty="0">
                    <a:solidFill>
                      <a:srgbClr val="FF0000"/>
                    </a:solidFill>
                  </a:rPr>
                  <a:t>low</a:t>
                </a:r>
                <a:r>
                  <a:rPr lang="zh-CN" altLang="en-US" dirty="0">
                    <a:solidFill>
                      <a:srgbClr val="FF0000"/>
                    </a:solidFill>
                  </a:rPr>
                  <a:t> </a:t>
                </a:r>
                <a:r>
                  <a:rPr lang="en-US" altLang="zh-CN" dirty="0">
                    <a:solidFill>
                      <a:srgbClr val="FF0000"/>
                    </a:solidFill>
                  </a:rPr>
                  <a:t>light</a:t>
                </a:r>
              </a:p>
              <a:p>
                <a:pPr algn="ctr"/>
                <a:r>
                  <a:rPr lang="en-US" altLang="zh-CN" b="1" dirty="0">
                    <a:solidFill>
                      <a:srgbClr val="043C65"/>
                    </a:solidFill>
                  </a:rPr>
                  <a:t>430-330 Mya</a:t>
                </a:r>
              </a:p>
              <a:p>
                <a:r>
                  <a:rPr lang="en-US" altLang="zh-CN" dirty="0"/>
                  <a:t> </a:t>
                </a:r>
                <a:endParaRPr lang="zh-CN" altLang="en-US" dirty="0"/>
              </a:p>
            </p:txBody>
          </p:sp>
        </p:grpSp>
        <p:cxnSp>
          <p:nvCxnSpPr>
            <p:cNvPr id="108" name="Straight Arrow Connector 3">
              <a:extLst>
                <a:ext uri="{FF2B5EF4-FFF2-40B4-BE49-F238E27FC236}">
                  <a16:creationId xmlns:a16="http://schemas.microsoft.com/office/drawing/2014/main" id="{BDAF3A97-B2F9-5A42-3F4D-3C524D2229AF}"/>
                </a:ext>
              </a:extLst>
            </p:cNvPr>
            <p:cNvCxnSpPr/>
            <p:nvPr/>
          </p:nvCxnSpPr>
          <p:spPr>
            <a:xfrm flipV="1">
              <a:off x="4457900" y="2645761"/>
              <a:ext cx="329907" cy="1870997"/>
            </a:xfrm>
            <a:prstGeom prst="straightConnector1">
              <a:avLst/>
            </a:prstGeom>
            <a:ln w="28575">
              <a:solidFill>
                <a:schemeClr val="accent6">
                  <a:lumMod val="75000"/>
                </a:schemeClr>
              </a:solidFill>
              <a:headEnd type="stealth" w="med" len="med"/>
              <a:tailEnd type="stealth" w="med" len="med"/>
            </a:ln>
          </p:spPr>
          <p:style>
            <a:lnRef idx="3">
              <a:schemeClr val="accent6"/>
            </a:lnRef>
            <a:fillRef idx="0">
              <a:schemeClr val="accent6"/>
            </a:fillRef>
            <a:effectRef idx="2">
              <a:schemeClr val="accent6"/>
            </a:effectRef>
            <a:fontRef idx="minor">
              <a:schemeClr val="tx1"/>
            </a:fontRef>
          </p:style>
        </p:cxnSp>
        <p:cxnSp>
          <p:nvCxnSpPr>
            <p:cNvPr id="109" name="Straight Arrow Connector 3">
              <a:extLst>
                <a:ext uri="{FF2B5EF4-FFF2-40B4-BE49-F238E27FC236}">
                  <a16:creationId xmlns:a16="http://schemas.microsoft.com/office/drawing/2014/main" id="{972CEC18-57AE-45A5-CCBF-1BB9D3F551CC}"/>
                </a:ext>
              </a:extLst>
            </p:cNvPr>
            <p:cNvCxnSpPr/>
            <p:nvPr/>
          </p:nvCxnSpPr>
          <p:spPr>
            <a:xfrm flipH="1" flipV="1">
              <a:off x="4787809" y="2645761"/>
              <a:ext cx="1754161" cy="371486"/>
            </a:xfrm>
            <a:prstGeom prst="straightConnector1">
              <a:avLst/>
            </a:prstGeom>
            <a:ln w="28575">
              <a:solidFill>
                <a:schemeClr val="accent6">
                  <a:lumMod val="75000"/>
                </a:schemeClr>
              </a:solidFill>
              <a:headEnd type="stealth" w="med" len="med"/>
              <a:tailEnd type="stealth" w="med" len="med"/>
            </a:ln>
          </p:spPr>
          <p:style>
            <a:lnRef idx="3">
              <a:schemeClr val="accent6"/>
            </a:lnRef>
            <a:fillRef idx="0">
              <a:schemeClr val="accent6"/>
            </a:fillRef>
            <a:effectRef idx="2">
              <a:schemeClr val="accent6"/>
            </a:effectRef>
            <a:fontRef idx="minor">
              <a:schemeClr val="tx1"/>
            </a:fontRef>
          </p:style>
        </p:cxnSp>
      </p:grpSp>
      <p:grpSp>
        <p:nvGrpSpPr>
          <p:cNvPr id="112" name="Group 4">
            <a:extLst>
              <a:ext uri="{FF2B5EF4-FFF2-40B4-BE49-F238E27FC236}">
                <a16:creationId xmlns:a16="http://schemas.microsoft.com/office/drawing/2014/main" id="{71032D14-77B7-7CC5-E803-87998B27B36D}"/>
              </a:ext>
            </a:extLst>
          </p:cNvPr>
          <p:cNvGrpSpPr>
            <a:grpSpLocks noChangeAspect="1"/>
          </p:cNvGrpSpPr>
          <p:nvPr/>
        </p:nvGrpSpPr>
        <p:grpSpPr bwMode="auto">
          <a:xfrm>
            <a:off x="6240585" y="-65237"/>
            <a:ext cx="6038850" cy="6843712"/>
            <a:chOff x="3920" y="7"/>
            <a:chExt cx="3804" cy="4311"/>
          </a:xfrm>
        </p:grpSpPr>
        <p:sp>
          <p:nvSpPr>
            <p:cNvPr id="113" name="AutoShape 3">
              <a:extLst>
                <a:ext uri="{FF2B5EF4-FFF2-40B4-BE49-F238E27FC236}">
                  <a16:creationId xmlns:a16="http://schemas.microsoft.com/office/drawing/2014/main" id="{F6BF0183-6391-F8C9-B2A0-7A62F20FC718}"/>
                </a:ext>
              </a:extLst>
            </p:cNvPr>
            <p:cNvSpPr>
              <a:spLocks noChangeAspect="1" noChangeArrowheads="1" noTextEdit="1"/>
            </p:cNvSpPr>
            <p:nvPr/>
          </p:nvSpPr>
          <p:spPr bwMode="auto">
            <a:xfrm>
              <a:off x="3920" y="7"/>
              <a:ext cx="3804" cy="4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14" name="Group 205">
              <a:extLst>
                <a:ext uri="{FF2B5EF4-FFF2-40B4-BE49-F238E27FC236}">
                  <a16:creationId xmlns:a16="http://schemas.microsoft.com/office/drawing/2014/main" id="{14C83627-2BB8-BB1C-3B1D-C38C51009F17}"/>
                </a:ext>
              </a:extLst>
            </p:cNvPr>
            <p:cNvGrpSpPr>
              <a:grpSpLocks/>
            </p:cNvGrpSpPr>
            <p:nvPr/>
          </p:nvGrpSpPr>
          <p:grpSpPr bwMode="auto">
            <a:xfrm>
              <a:off x="6872" y="45"/>
              <a:ext cx="396" cy="1948"/>
              <a:chOff x="6872" y="45"/>
              <a:chExt cx="396" cy="1948"/>
            </a:xfrm>
          </p:grpSpPr>
          <p:sp>
            <p:nvSpPr>
              <p:cNvPr id="510" name="Rectangle 5">
                <a:extLst>
                  <a:ext uri="{FF2B5EF4-FFF2-40B4-BE49-F238E27FC236}">
                    <a16:creationId xmlns:a16="http://schemas.microsoft.com/office/drawing/2014/main" id="{E2C34745-43C5-3669-5190-62F30C21BD4E}"/>
                  </a:ext>
                </a:extLst>
              </p:cNvPr>
              <p:cNvSpPr>
                <a:spLocks noChangeArrowheads="1"/>
              </p:cNvSpPr>
              <p:nvPr/>
            </p:nvSpPr>
            <p:spPr bwMode="auto">
              <a:xfrm>
                <a:off x="7023" y="45"/>
                <a:ext cx="111"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AS9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11" name="Rectangle 6">
                <a:extLst>
                  <a:ext uri="{FF2B5EF4-FFF2-40B4-BE49-F238E27FC236}">
                    <a16:creationId xmlns:a16="http://schemas.microsoft.com/office/drawing/2014/main" id="{1ED52B15-691E-05DE-273A-53BD31F7CF71}"/>
                  </a:ext>
                </a:extLst>
              </p:cNvPr>
              <p:cNvSpPr>
                <a:spLocks noChangeArrowheads="1"/>
              </p:cNvSpPr>
              <p:nvPr/>
            </p:nvSpPr>
            <p:spPr bwMode="auto">
              <a:xfrm>
                <a:off x="7114" y="4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12" name="Rectangle 7">
                <a:extLst>
                  <a:ext uri="{FF2B5EF4-FFF2-40B4-BE49-F238E27FC236}">
                    <a16:creationId xmlns:a16="http://schemas.microsoft.com/office/drawing/2014/main" id="{7C323FFC-592A-60A1-05F2-BC16201649E0}"/>
                  </a:ext>
                </a:extLst>
              </p:cNvPr>
              <p:cNvSpPr>
                <a:spLocks noChangeArrowheads="1"/>
              </p:cNvSpPr>
              <p:nvPr/>
            </p:nvSpPr>
            <p:spPr bwMode="auto">
              <a:xfrm>
                <a:off x="7139" y="4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13" name="Rectangle 8">
                <a:extLst>
                  <a:ext uri="{FF2B5EF4-FFF2-40B4-BE49-F238E27FC236}">
                    <a16:creationId xmlns:a16="http://schemas.microsoft.com/office/drawing/2014/main" id="{A3F6F115-FA49-A4CA-EFCB-82242883A5AE}"/>
                  </a:ext>
                </a:extLst>
              </p:cNvPr>
              <p:cNvSpPr>
                <a:spLocks noChangeArrowheads="1"/>
              </p:cNvSpPr>
              <p:nvPr/>
            </p:nvSpPr>
            <p:spPr bwMode="auto">
              <a:xfrm>
                <a:off x="7164" y="4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14" name="Freeform 9">
                <a:extLst>
                  <a:ext uri="{FF2B5EF4-FFF2-40B4-BE49-F238E27FC236}">
                    <a16:creationId xmlns:a16="http://schemas.microsoft.com/office/drawing/2014/main" id="{74ED9C4C-9259-428A-A386-0484FC6D06E5}"/>
                  </a:ext>
                </a:extLst>
              </p:cNvPr>
              <p:cNvSpPr>
                <a:spLocks/>
              </p:cNvSpPr>
              <p:nvPr/>
            </p:nvSpPr>
            <p:spPr bwMode="auto">
              <a:xfrm>
                <a:off x="6979" y="86"/>
                <a:ext cx="25" cy="32"/>
              </a:xfrm>
              <a:custGeom>
                <a:avLst/>
                <a:gdLst>
                  <a:gd name="T0" fmla="*/ 0 w 40"/>
                  <a:gd name="T1" fmla="*/ 53 h 53"/>
                  <a:gd name="T2" fmla="*/ 0 w 40"/>
                  <a:gd name="T3" fmla="*/ 53 h 53"/>
                  <a:gd name="T4" fmla="*/ 0 w 40"/>
                  <a:gd name="T5" fmla="*/ 0 h 53"/>
                  <a:gd name="T6" fmla="*/ 40 w 40"/>
                  <a:gd name="T7" fmla="*/ 0 h 53"/>
                </a:gdLst>
                <a:ahLst/>
                <a:cxnLst>
                  <a:cxn ang="0">
                    <a:pos x="T0" y="T1"/>
                  </a:cxn>
                  <a:cxn ang="0">
                    <a:pos x="T2" y="T3"/>
                  </a:cxn>
                  <a:cxn ang="0">
                    <a:pos x="T4" y="T5"/>
                  </a:cxn>
                  <a:cxn ang="0">
                    <a:pos x="T6" y="T7"/>
                  </a:cxn>
                </a:cxnLst>
                <a:rect l="0" t="0" r="r" b="b"/>
                <a:pathLst>
                  <a:path w="40" h="53">
                    <a:moveTo>
                      <a:pt x="0" y="53"/>
                    </a:moveTo>
                    <a:lnTo>
                      <a:pt x="0" y="53"/>
                    </a:lnTo>
                    <a:lnTo>
                      <a:pt x="0" y="0"/>
                    </a:lnTo>
                    <a:lnTo>
                      <a:pt x="4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5" name="Rectangle 10">
                <a:extLst>
                  <a:ext uri="{FF2B5EF4-FFF2-40B4-BE49-F238E27FC236}">
                    <a16:creationId xmlns:a16="http://schemas.microsoft.com/office/drawing/2014/main" id="{911FE113-5E2B-EA37-6BBC-5260C393E6C0}"/>
                  </a:ext>
                </a:extLst>
              </p:cNvPr>
              <p:cNvSpPr>
                <a:spLocks noChangeArrowheads="1"/>
              </p:cNvSpPr>
              <p:nvPr/>
            </p:nvSpPr>
            <p:spPr bwMode="auto">
              <a:xfrm>
                <a:off x="7023" y="121"/>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16" name="Rectangle 11">
                <a:extLst>
                  <a:ext uri="{FF2B5EF4-FFF2-40B4-BE49-F238E27FC236}">
                    <a16:creationId xmlns:a16="http://schemas.microsoft.com/office/drawing/2014/main" id="{3948C86D-65AD-B498-C7DA-E5435B5A6AB1}"/>
                  </a:ext>
                </a:extLst>
              </p:cNvPr>
              <p:cNvSpPr>
                <a:spLocks noChangeArrowheads="1"/>
              </p:cNvSpPr>
              <p:nvPr/>
            </p:nvSpPr>
            <p:spPr bwMode="auto">
              <a:xfrm>
                <a:off x="7097" y="121"/>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17" name="Rectangle 12">
                <a:extLst>
                  <a:ext uri="{FF2B5EF4-FFF2-40B4-BE49-F238E27FC236}">
                    <a16:creationId xmlns:a16="http://schemas.microsoft.com/office/drawing/2014/main" id="{4C481243-D252-A2D2-E680-8FDD8C37D192}"/>
                  </a:ext>
                </a:extLst>
              </p:cNvPr>
              <p:cNvSpPr>
                <a:spLocks noChangeArrowheads="1"/>
              </p:cNvSpPr>
              <p:nvPr/>
            </p:nvSpPr>
            <p:spPr bwMode="auto">
              <a:xfrm>
                <a:off x="7130" y="121"/>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18" name="Rectangle 13">
                <a:extLst>
                  <a:ext uri="{FF2B5EF4-FFF2-40B4-BE49-F238E27FC236}">
                    <a16:creationId xmlns:a16="http://schemas.microsoft.com/office/drawing/2014/main" id="{C16FAC85-4A0B-2050-589E-3498885868C2}"/>
                  </a:ext>
                </a:extLst>
              </p:cNvPr>
              <p:cNvSpPr>
                <a:spLocks noChangeArrowheads="1"/>
              </p:cNvSpPr>
              <p:nvPr/>
            </p:nvSpPr>
            <p:spPr bwMode="auto">
              <a:xfrm>
                <a:off x="7147" y="12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19" name="Rectangle 14">
                <a:extLst>
                  <a:ext uri="{FF2B5EF4-FFF2-40B4-BE49-F238E27FC236}">
                    <a16:creationId xmlns:a16="http://schemas.microsoft.com/office/drawing/2014/main" id="{C3F11B67-1B94-6493-3F26-F0BAEF4E6C01}"/>
                  </a:ext>
                </a:extLst>
              </p:cNvPr>
              <p:cNvSpPr>
                <a:spLocks noChangeArrowheads="1"/>
              </p:cNvSpPr>
              <p:nvPr/>
            </p:nvSpPr>
            <p:spPr bwMode="auto">
              <a:xfrm>
                <a:off x="7172" y="12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20" name="Rectangle 15">
                <a:extLst>
                  <a:ext uri="{FF2B5EF4-FFF2-40B4-BE49-F238E27FC236}">
                    <a16:creationId xmlns:a16="http://schemas.microsoft.com/office/drawing/2014/main" id="{1B95CFEE-F8B5-E224-F9FF-8E72BD8A0B46}"/>
                  </a:ext>
                </a:extLst>
              </p:cNvPr>
              <p:cNvSpPr>
                <a:spLocks noChangeArrowheads="1"/>
              </p:cNvSpPr>
              <p:nvPr/>
            </p:nvSpPr>
            <p:spPr bwMode="auto">
              <a:xfrm>
                <a:off x="7196" y="12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21" name="Rectangle 16">
                <a:extLst>
                  <a:ext uri="{FF2B5EF4-FFF2-40B4-BE49-F238E27FC236}">
                    <a16:creationId xmlns:a16="http://schemas.microsoft.com/office/drawing/2014/main" id="{45D6CB51-193E-34A3-339F-83F92D8AA01A}"/>
                  </a:ext>
                </a:extLst>
              </p:cNvPr>
              <p:cNvSpPr>
                <a:spLocks noChangeArrowheads="1"/>
              </p:cNvSpPr>
              <p:nvPr/>
            </p:nvSpPr>
            <p:spPr bwMode="auto">
              <a:xfrm>
                <a:off x="7221" y="12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22" name="Freeform 17">
                <a:extLst>
                  <a:ext uri="{FF2B5EF4-FFF2-40B4-BE49-F238E27FC236}">
                    <a16:creationId xmlns:a16="http://schemas.microsoft.com/office/drawing/2014/main" id="{45B6C14D-EB06-6113-C6FE-95A3F12D8E3F}"/>
                  </a:ext>
                </a:extLst>
              </p:cNvPr>
              <p:cNvSpPr>
                <a:spLocks/>
              </p:cNvSpPr>
              <p:nvPr/>
            </p:nvSpPr>
            <p:spPr bwMode="auto">
              <a:xfrm>
                <a:off x="6979" y="127"/>
                <a:ext cx="25" cy="32"/>
              </a:xfrm>
              <a:custGeom>
                <a:avLst/>
                <a:gdLst>
                  <a:gd name="T0" fmla="*/ 0 w 40"/>
                  <a:gd name="T1" fmla="*/ 0 h 53"/>
                  <a:gd name="T2" fmla="*/ 0 w 40"/>
                  <a:gd name="T3" fmla="*/ 0 h 53"/>
                  <a:gd name="T4" fmla="*/ 0 w 40"/>
                  <a:gd name="T5" fmla="*/ 53 h 53"/>
                  <a:gd name="T6" fmla="*/ 40 w 40"/>
                  <a:gd name="T7" fmla="*/ 53 h 53"/>
                </a:gdLst>
                <a:ahLst/>
                <a:cxnLst>
                  <a:cxn ang="0">
                    <a:pos x="T0" y="T1"/>
                  </a:cxn>
                  <a:cxn ang="0">
                    <a:pos x="T2" y="T3"/>
                  </a:cxn>
                  <a:cxn ang="0">
                    <a:pos x="T4" y="T5"/>
                  </a:cxn>
                  <a:cxn ang="0">
                    <a:pos x="T6" y="T7"/>
                  </a:cxn>
                </a:cxnLst>
                <a:rect l="0" t="0" r="r" b="b"/>
                <a:pathLst>
                  <a:path w="40" h="53">
                    <a:moveTo>
                      <a:pt x="0" y="0"/>
                    </a:moveTo>
                    <a:lnTo>
                      <a:pt x="0" y="0"/>
                    </a:lnTo>
                    <a:lnTo>
                      <a:pt x="0" y="53"/>
                    </a:lnTo>
                    <a:lnTo>
                      <a:pt x="40" y="5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3" name="Freeform 18">
                <a:extLst>
                  <a:ext uri="{FF2B5EF4-FFF2-40B4-BE49-F238E27FC236}">
                    <a16:creationId xmlns:a16="http://schemas.microsoft.com/office/drawing/2014/main" id="{677910B5-F478-37F0-90E2-FFBC1199FBF7}"/>
                  </a:ext>
                </a:extLst>
              </p:cNvPr>
              <p:cNvSpPr>
                <a:spLocks/>
              </p:cNvSpPr>
              <p:nvPr/>
            </p:nvSpPr>
            <p:spPr bwMode="auto">
              <a:xfrm>
                <a:off x="6963" y="127"/>
                <a:ext cx="16" cy="48"/>
              </a:xfrm>
              <a:custGeom>
                <a:avLst/>
                <a:gdLst>
                  <a:gd name="T0" fmla="*/ 0 w 26"/>
                  <a:gd name="T1" fmla="*/ 80 h 80"/>
                  <a:gd name="T2" fmla="*/ 0 w 26"/>
                  <a:gd name="T3" fmla="*/ 80 h 80"/>
                  <a:gd name="T4" fmla="*/ 0 w 26"/>
                  <a:gd name="T5" fmla="*/ 0 h 80"/>
                  <a:gd name="T6" fmla="*/ 26 w 26"/>
                  <a:gd name="T7" fmla="*/ 0 h 80"/>
                </a:gdLst>
                <a:ahLst/>
                <a:cxnLst>
                  <a:cxn ang="0">
                    <a:pos x="T0" y="T1"/>
                  </a:cxn>
                  <a:cxn ang="0">
                    <a:pos x="T2" y="T3"/>
                  </a:cxn>
                  <a:cxn ang="0">
                    <a:pos x="T4" y="T5"/>
                  </a:cxn>
                  <a:cxn ang="0">
                    <a:pos x="T6" y="T7"/>
                  </a:cxn>
                </a:cxnLst>
                <a:rect l="0" t="0" r="r" b="b"/>
                <a:pathLst>
                  <a:path w="26" h="80">
                    <a:moveTo>
                      <a:pt x="0" y="80"/>
                    </a:moveTo>
                    <a:lnTo>
                      <a:pt x="0" y="80"/>
                    </a:lnTo>
                    <a:lnTo>
                      <a:pt x="0" y="0"/>
                    </a:lnTo>
                    <a:lnTo>
                      <a:pt x="26"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4" name="Rectangle 19">
                <a:extLst>
                  <a:ext uri="{FF2B5EF4-FFF2-40B4-BE49-F238E27FC236}">
                    <a16:creationId xmlns:a16="http://schemas.microsoft.com/office/drawing/2014/main" id="{CE11180F-2372-EAED-2A46-BFABCD018D69}"/>
                  </a:ext>
                </a:extLst>
              </p:cNvPr>
              <p:cNvSpPr>
                <a:spLocks noChangeArrowheads="1"/>
              </p:cNvSpPr>
              <p:nvPr/>
            </p:nvSpPr>
            <p:spPr bwMode="auto">
              <a:xfrm>
                <a:off x="7023" y="195"/>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25" name="Rectangle 20">
                <a:extLst>
                  <a:ext uri="{FF2B5EF4-FFF2-40B4-BE49-F238E27FC236}">
                    <a16:creationId xmlns:a16="http://schemas.microsoft.com/office/drawing/2014/main" id="{475FC32E-46C1-9BDD-65C3-2F0FC2A5A354}"/>
                  </a:ext>
                </a:extLst>
              </p:cNvPr>
              <p:cNvSpPr>
                <a:spLocks noChangeArrowheads="1"/>
              </p:cNvSpPr>
              <p:nvPr/>
            </p:nvSpPr>
            <p:spPr bwMode="auto">
              <a:xfrm>
                <a:off x="7097" y="195"/>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26" name="Rectangle 21">
                <a:extLst>
                  <a:ext uri="{FF2B5EF4-FFF2-40B4-BE49-F238E27FC236}">
                    <a16:creationId xmlns:a16="http://schemas.microsoft.com/office/drawing/2014/main" id="{9F82819A-C6E1-F61A-1043-1964F056E9E4}"/>
                  </a:ext>
                </a:extLst>
              </p:cNvPr>
              <p:cNvSpPr>
                <a:spLocks noChangeArrowheads="1"/>
              </p:cNvSpPr>
              <p:nvPr/>
            </p:nvSpPr>
            <p:spPr bwMode="auto">
              <a:xfrm>
                <a:off x="7130" y="195"/>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27" name="Rectangle 22">
                <a:extLst>
                  <a:ext uri="{FF2B5EF4-FFF2-40B4-BE49-F238E27FC236}">
                    <a16:creationId xmlns:a16="http://schemas.microsoft.com/office/drawing/2014/main" id="{A112C77B-2F68-39FB-BBC4-760FA292A3C7}"/>
                  </a:ext>
                </a:extLst>
              </p:cNvPr>
              <p:cNvSpPr>
                <a:spLocks noChangeArrowheads="1"/>
              </p:cNvSpPr>
              <p:nvPr/>
            </p:nvSpPr>
            <p:spPr bwMode="auto">
              <a:xfrm>
                <a:off x="7147" y="19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28" name="Rectangle 23">
                <a:extLst>
                  <a:ext uri="{FF2B5EF4-FFF2-40B4-BE49-F238E27FC236}">
                    <a16:creationId xmlns:a16="http://schemas.microsoft.com/office/drawing/2014/main" id="{098E16B1-3D88-24F0-95C5-AC49259C4FE3}"/>
                  </a:ext>
                </a:extLst>
              </p:cNvPr>
              <p:cNvSpPr>
                <a:spLocks noChangeArrowheads="1"/>
              </p:cNvSpPr>
              <p:nvPr/>
            </p:nvSpPr>
            <p:spPr bwMode="auto">
              <a:xfrm>
                <a:off x="7172" y="19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29" name="Rectangle 24">
                <a:extLst>
                  <a:ext uri="{FF2B5EF4-FFF2-40B4-BE49-F238E27FC236}">
                    <a16:creationId xmlns:a16="http://schemas.microsoft.com/office/drawing/2014/main" id="{1719ED89-3ADD-2A4E-EFEA-54F4F601596F}"/>
                  </a:ext>
                </a:extLst>
              </p:cNvPr>
              <p:cNvSpPr>
                <a:spLocks noChangeArrowheads="1"/>
              </p:cNvSpPr>
              <p:nvPr/>
            </p:nvSpPr>
            <p:spPr bwMode="auto">
              <a:xfrm>
                <a:off x="7196" y="19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30" name="Rectangle 25">
                <a:extLst>
                  <a:ext uri="{FF2B5EF4-FFF2-40B4-BE49-F238E27FC236}">
                    <a16:creationId xmlns:a16="http://schemas.microsoft.com/office/drawing/2014/main" id="{CAC3FB14-89D6-1C4E-702E-A4992382793D}"/>
                  </a:ext>
                </a:extLst>
              </p:cNvPr>
              <p:cNvSpPr>
                <a:spLocks noChangeArrowheads="1"/>
              </p:cNvSpPr>
              <p:nvPr/>
            </p:nvSpPr>
            <p:spPr bwMode="auto">
              <a:xfrm>
                <a:off x="7221" y="19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31" name="Freeform 26">
                <a:extLst>
                  <a:ext uri="{FF2B5EF4-FFF2-40B4-BE49-F238E27FC236}">
                    <a16:creationId xmlns:a16="http://schemas.microsoft.com/office/drawing/2014/main" id="{74659682-33A3-C00B-030C-B9E9A08CBD78}"/>
                  </a:ext>
                </a:extLst>
              </p:cNvPr>
              <p:cNvSpPr>
                <a:spLocks/>
              </p:cNvSpPr>
              <p:nvPr/>
            </p:nvSpPr>
            <p:spPr bwMode="auto">
              <a:xfrm>
                <a:off x="6963" y="183"/>
                <a:ext cx="41" cy="56"/>
              </a:xfrm>
              <a:custGeom>
                <a:avLst/>
                <a:gdLst>
                  <a:gd name="T0" fmla="*/ 0 w 66"/>
                  <a:gd name="T1" fmla="*/ 0 h 93"/>
                  <a:gd name="T2" fmla="*/ 0 w 66"/>
                  <a:gd name="T3" fmla="*/ 0 h 93"/>
                  <a:gd name="T4" fmla="*/ 0 w 66"/>
                  <a:gd name="T5" fmla="*/ 93 h 93"/>
                  <a:gd name="T6" fmla="*/ 66 w 66"/>
                  <a:gd name="T7" fmla="*/ 93 h 93"/>
                </a:gdLst>
                <a:ahLst/>
                <a:cxnLst>
                  <a:cxn ang="0">
                    <a:pos x="T0" y="T1"/>
                  </a:cxn>
                  <a:cxn ang="0">
                    <a:pos x="T2" y="T3"/>
                  </a:cxn>
                  <a:cxn ang="0">
                    <a:pos x="T4" y="T5"/>
                  </a:cxn>
                  <a:cxn ang="0">
                    <a:pos x="T6" y="T7"/>
                  </a:cxn>
                </a:cxnLst>
                <a:rect l="0" t="0" r="r" b="b"/>
                <a:pathLst>
                  <a:path w="66" h="93">
                    <a:moveTo>
                      <a:pt x="0" y="0"/>
                    </a:moveTo>
                    <a:lnTo>
                      <a:pt x="0" y="0"/>
                    </a:lnTo>
                    <a:lnTo>
                      <a:pt x="0" y="93"/>
                    </a:lnTo>
                    <a:lnTo>
                      <a:pt x="66" y="9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2" name="Freeform 27">
                <a:extLst>
                  <a:ext uri="{FF2B5EF4-FFF2-40B4-BE49-F238E27FC236}">
                    <a16:creationId xmlns:a16="http://schemas.microsoft.com/office/drawing/2014/main" id="{405A7459-7B9D-EA07-AA52-A1D45AB619D4}"/>
                  </a:ext>
                </a:extLst>
              </p:cNvPr>
              <p:cNvSpPr>
                <a:spLocks/>
              </p:cNvSpPr>
              <p:nvPr/>
            </p:nvSpPr>
            <p:spPr bwMode="auto">
              <a:xfrm>
                <a:off x="6954" y="183"/>
                <a:ext cx="9" cy="56"/>
              </a:xfrm>
              <a:custGeom>
                <a:avLst/>
                <a:gdLst>
                  <a:gd name="T0" fmla="*/ 0 w 14"/>
                  <a:gd name="T1" fmla="*/ 93 h 93"/>
                  <a:gd name="T2" fmla="*/ 0 w 14"/>
                  <a:gd name="T3" fmla="*/ 93 h 93"/>
                  <a:gd name="T4" fmla="*/ 0 w 14"/>
                  <a:gd name="T5" fmla="*/ 0 h 93"/>
                  <a:gd name="T6" fmla="*/ 14 w 14"/>
                  <a:gd name="T7" fmla="*/ 0 h 93"/>
                </a:gdLst>
                <a:ahLst/>
                <a:cxnLst>
                  <a:cxn ang="0">
                    <a:pos x="T0" y="T1"/>
                  </a:cxn>
                  <a:cxn ang="0">
                    <a:pos x="T2" y="T3"/>
                  </a:cxn>
                  <a:cxn ang="0">
                    <a:pos x="T4" y="T5"/>
                  </a:cxn>
                  <a:cxn ang="0">
                    <a:pos x="T6" y="T7"/>
                  </a:cxn>
                </a:cxnLst>
                <a:rect l="0" t="0" r="r" b="b"/>
                <a:pathLst>
                  <a:path w="14" h="93">
                    <a:moveTo>
                      <a:pt x="0" y="93"/>
                    </a:moveTo>
                    <a:lnTo>
                      <a:pt x="0" y="93"/>
                    </a:lnTo>
                    <a:lnTo>
                      <a:pt x="0" y="0"/>
                    </a:lnTo>
                    <a:lnTo>
                      <a:pt x="14"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3" name="Rectangle 28">
                <a:extLst>
                  <a:ext uri="{FF2B5EF4-FFF2-40B4-BE49-F238E27FC236}">
                    <a16:creationId xmlns:a16="http://schemas.microsoft.com/office/drawing/2014/main" id="{EF4540F9-C4C4-8036-E594-264CD6EF3C84}"/>
                  </a:ext>
                </a:extLst>
              </p:cNvPr>
              <p:cNvSpPr>
                <a:spLocks noChangeArrowheads="1"/>
              </p:cNvSpPr>
              <p:nvPr/>
            </p:nvSpPr>
            <p:spPr bwMode="auto">
              <a:xfrm>
                <a:off x="7023" y="270"/>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34" name="Rectangle 29">
                <a:extLst>
                  <a:ext uri="{FF2B5EF4-FFF2-40B4-BE49-F238E27FC236}">
                    <a16:creationId xmlns:a16="http://schemas.microsoft.com/office/drawing/2014/main" id="{010ECEAA-4CCA-C617-3C7F-FFAC3D754692}"/>
                  </a:ext>
                </a:extLst>
              </p:cNvPr>
              <p:cNvSpPr>
                <a:spLocks noChangeArrowheads="1"/>
              </p:cNvSpPr>
              <p:nvPr/>
            </p:nvSpPr>
            <p:spPr bwMode="auto">
              <a:xfrm>
                <a:off x="7081" y="270"/>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35" name="Rectangle 30">
                <a:extLst>
                  <a:ext uri="{FF2B5EF4-FFF2-40B4-BE49-F238E27FC236}">
                    <a16:creationId xmlns:a16="http://schemas.microsoft.com/office/drawing/2014/main" id="{903E391A-90CB-61BF-02C7-CB205475036C}"/>
                  </a:ext>
                </a:extLst>
              </p:cNvPr>
              <p:cNvSpPr>
                <a:spLocks noChangeArrowheads="1"/>
              </p:cNvSpPr>
              <p:nvPr/>
            </p:nvSpPr>
            <p:spPr bwMode="auto">
              <a:xfrm>
                <a:off x="7114" y="27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36" name="Rectangle 31">
                <a:extLst>
                  <a:ext uri="{FF2B5EF4-FFF2-40B4-BE49-F238E27FC236}">
                    <a16:creationId xmlns:a16="http://schemas.microsoft.com/office/drawing/2014/main" id="{8A36F3E0-FE50-EF6E-60B2-9F79B86CC12C}"/>
                  </a:ext>
                </a:extLst>
              </p:cNvPr>
              <p:cNvSpPr>
                <a:spLocks noChangeArrowheads="1"/>
              </p:cNvSpPr>
              <p:nvPr/>
            </p:nvSpPr>
            <p:spPr bwMode="auto">
              <a:xfrm>
                <a:off x="7139" y="27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37" name="Rectangle 32">
                <a:extLst>
                  <a:ext uri="{FF2B5EF4-FFF2-40B4-BE49-F238E27FC236}">
                    <a16:creationId xmlns:a16="http://schemas.microsoft.com/office/drawing/2014/main" id="{0B52CB1C-8007-4B7B-5748-731F47A0011F}"/>
                  </a:ext>
                </a:extLst>
              </p:cNvPr>
              <p:cNvSpPr>
                <a:spLocks noChangeArrowheads="1"/>
              </p:cNvSpPr>
              <p:nvPr/>
            </p:nvSpPr>
            <p:spPr bwMode="auto">
              <a:xfrm>
                <a:off x="7164" y="27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38" name="Rectangle 33">
                <a:extLst>
                  <a:ext uri="{FF2B5EF4-FFF2-40B4-BE49-F238E27FC236}">
                    <a16:creationId xmlns:a16="http://schemas.microsoft.com/office/drawing/2014/main" id="{383A90C7-C979-817F-B13B-BE66B3EE9163}"/>
                  </a:ext>
                </a:extLst>
              </p:cNvPr>
              <p:cNvSpPr>
                <a:spLocks noChangeArrowheads="1"/>
              </p:cNvSpPr>
              <p:nvPr/>
            </p:nvSpPr>
            <p:spPr bwMode="auto">
              <a:xfrm>
                <a:off x="7188" y="27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39" name="Freeform 34">
                <a:extLst>
                  <a:ext uri="{FF2B5EF4-FFF2-40B4-BE49-F238E27FC236}">
                    <a16:creationId xmlns:a16="http://schemas.microsoft.com/office/drawing/2014/main" id="{1A05F932-4679-76FB-DE7A-E0EEEE606CD4}"/>
                  </a:ext>
                </a:extLst>
              </p:cNvPr>
              <p:cNvSpPr>
                <a:spLocks/>
              </p:cNvSpPr>
              <p:nvPr/>
            </p:nvSpPr>
            <p:spPr bwMode="auto">
              <a:xfrm>
                <a:off x="6954" y="247"/>
                <a:ext cx="50" cy="64"/>
              </a:xfrm>
              <a:custGeom>
                <a:avLst/>
                <a:gdLst>
                  <a:gd name="T0" fmla="*/ 0 w 80"/>
                  <a:gd name="T1" fmla="*/ 0 h 106"/>
                  <a:gd name="T2" fmla="*/ 0 w 80"/>
                  <a:gd name="T3" fmla="*/ 0 h 106"/>
                  <a:gd name="T4" fmla="*/ 0 w 80"/>
                  <a:gd name="T5" fmla="*/ 106 h 106"/>
                  <a:gd name="T6" fmla="*/ 80 w 80"/>
                  <a:gd name="T7" fmla="*/ 106 h 106"/>
                </a:gdLst>
                <a:ahLst/>
                <a:cxnLst>
                  <a:cxn ang="0">
                    <a:pos x="T0" y="T1"/>
                  </a:cxn>
                  <a:cxn ang="0">
                    <a:pos x="T2" y="T3"/>
                  </a:cxn>
                  <a:cxn ang="0">
                    <a:pos x="T4" y="T5"/>
                  </a:cxn>
                  <a:cxn ang="0">
                    <a:pos x="T6" y="T7"/>
                  </a:cxn>
                </a:cxnLst>
                <a:rect l="0" t="0" r="r" b="b"/>
                <a:pathLst>
                  <a:path w="80" h="106">
                    <a:moveTo>
                      <a:pt x="0" y="0"/>
                    </a:moveTo>
                    <a:lnTo>
                      <a:pt x="0" y="0"/>
                    </a:lnTo>
                    <a:lnTo>
                      <a:pt x="0" y="106"/>
                    </a:lnTo>
                    <a:lnTo>
                      <a:pt x="80" y="106"/>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0" name="Freeform 35">
                <a:extLst>
                  <a:ext uri="{FF2B5EF4-FFF2-40B4-BE49-F238E27FC236}">
                    <a16:creationId xmlns:a16="http://schemas.microsoft.com/office/drawing/2014/main" id="{69405F8E-9FBD-9745-4C45-4086F95986E3}"/>
                  </a:ext>
                </a:extLst>
              </p:cNvPr>
              <p:cNvSpPr>
                <a:spLocks/>
              </p:cNvSpPr>
              <p:nvPr/>
            </p:nvSpPr>
            <p:spPr bwMode="auto">
              <a:xfrm>
                <a:off x="6954" y="247"/>
                <a:ext cx="0" cy="64"/>
              </a:xfrm>
              <a:custGeom>
                <a:avLst/>
                <a:gdLst>
                  <a:gd name="T0" fmla="*/ 106 h 106"/>
                  <a:gd name="T1" fmla="*/ 106 h 106"/>
                  <a:gd name="T2" fmla="*/ 0 h 106"/>
                  <a:gd name="T3" fmla="*/ 0 h 106"/>
                </a:gdLst>
                <a:ahLst/>
                <a:cxnLst>
                  <a:cxn ang="0">
                    <a:pos x="0" y="T0"/>
                  </a:cxn>
                  <a:cxn ang="0">
                    <a:pos x="0" y="T1"/>
                  </a:cxn>
                  <a:cxn ang="0">
                    <a:pos x="0" y="T2"/>
                  </a:cxn>
                  <a:cxn ang="0">
                    <a:pos x="0" y="T3"/>
                  </a:cxn>
                </a:cxnLst>
                <a:rect l="0" t="0" r="r" b="b"/>
                <a:pathLst>
                  <a:path h="106">
                    <a:moveTo>
                      <a:pt x="0" y="106"/>
                    </a:moveTo>
                    <a:lnTo>
                      <a:pt x="0" y="106"/>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1" name="Rectangle 36">
                <a:extLst>
                  <a:ext uri="{FF2B5EF4-FFF2-40B4-BE49-F238E27FC236}">
                    <a16:creationId xmlns:a16="http://schemas.microsoft.com/office/drawing/2014/main" id="{4EFF3526-BA2F-6865-6549-C565E54F75B4}"/>
                  </a:ext>
                </a:extLst>
              </p:cNvPr>
              <p:cNvSpPr>
                <a:spLocks noChangeArrowheads="1"/>
              </p:cNvSpPr>
              <p:nvPr/>
            </p:nvSpPr>
            <p:spPr bwMode="auto">
              <a:xfrm>
                <a:off x="7023" y="344"/>
                <a:ext cx="8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SB</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42" name="Freeform 37">
                <a:extLst>
                  <a:ext uri="{FF2B5EF4-FFF2-40B4-BE49-F238E27FC236}">
                    <a16:creationId xmlns:a16="http://schemas.microsoft.com/office/drawing/2014/main" id="{0B6EC9DB-CBE7-5AED-2AF3-9143E3CEFB9F}"/>
                  </a:ext>
                </a:extLst>
              </p:cNvPr>
              <p:cNvSpPr>
                <a:spLocks/>
              </p:cNvSpPr>
              <p:nvPr/>
            </p:nvSpPr>
            <p:spPr bwMode="auto">
              <a:xfrm>
                <a:off x="6954" y="319"/>
                <a:ext cx="50" cy="64"/>
              </a:xfrm>
              <a:custGeom>
                <a:avLst/>
                <a:gdLst>
                  <a:gd name="T0" fmla="*/ 0 w 80"/>
                  <a:gd name="T1" fmla="*/ 0 h 106"/>
                  <a:gd name="T2" fmla="*/ 0 w 80"/>
                  <a:gd name="T3" fmla="*/ 0 h 106"/>
                  <a:gd name="T4" fmla="*/ 0 w 80"/>
                  <a:gd name="T5" fmla="*/ 106 h 106"/>
                  <a:gd name="T6" fmla="*/ 80 w 80"/>
                  <a:gd name="T7" fmla="*/ 106 h 106"/>
                </a:gdLst>
                <a:ahLst/>
                <a:cxnLst>
                  <a:cxn ang="0">
                    <a:pos x="T0" y="T1"/>
                  </a:cxn>
                  <a:cxn ang="0">
                    <a:pos x="T2" y="T3"/>
                  </a:cxn>
                  <a:cxn ang="0">
                    <a:pos x="T4" y="T5"/>
                  </a:cxn>
                  <a:cxn ang="0">
                    <a:pos x="T6" y="T7"/>
                  </a:cxn>
                </a:cxnLst>
                <a:rect l="0" t="0" r="r" b="b"/>
                <a:pathLst>
                  <a:path w="80" h="106">
                    <a:moveTo>
                      <a:pt x="0" y="0"/>
                    </a:moveTo>
                    <a:lnTo>
                      <a:pt x="0" y="0"/>
                    </a:lnTo>
                    <a:lnTo>
                      <a:pt x="0" y="106"/>
                    </a:lnTo>
                    <a:lnTo>
                      <a:pt x="80" y="106"/>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3" name="Freeform 38">
                <a:extLst>
                  <a:ext uri="{FF2B5EF4-FFF2-40B4-BE49-F238E27FC236}">
                    <a16:creationId xmlns:a16="http://schemas.microsoft.com/office/drawing/2014/main" id="{A8FE2047-F5BA-3B2F-B4C7-F8AD3276218C}"/>
                  </a:ext>
                </a:extLst>
              </p:cNvPr>
              <p:cNvSpPr>
                <a:spLocks/>
              </p:cNvSpPr>
              <p:nvPr/>
            </p:nvSpPr>
            <p:spPr bwMode="auto">
              <a:xfrm>
                <a:off x="6946" y="319"/>
                <a:ext cx="8" cy="80"/>
              </a:xfrm>
              <a:custGeom>
                <a:avLst/>
                <a:gdLst>
                  <a:gd name="T0" fmla="*/ 0 w 13"/>
                  <a:gd name="T1" fmla="*/ 133 h 133"/>
                  <a:gd name="T2" fmla="*/ 0 w 13"/>
                  <a:gd name="T3" fmla="*/ 133 h 133"/>
                  <a:gd name="T4" fmla="*/ 0 w 13"/>
                  <a:gd name="T5" fmla="*/ 0 h 133"/>
                  <a:gd name="T6" fmla="*/ 13 w 13"/>
                  <a:gd name="T7" fmla="*/ 0 h 133"/>
                </a:gdLst>
                <a:ahLst/>
                <a:cxnLst>
                  <a:cxn ang="0">
                    <a:pos x="T0" y="T1"/>
                  </a:cxn>
                  <a:cxn ang="0">
                    <a:pos x="T2" y="T3"/>
                  </a:cxn>
                  <a:cxn ang="0">
                    <a:pos x="T4" y="T5"/>
                  </a:cxn>
                  <a:cxn ang="0">
                    <a:pos x="T6" y="T7"/>
                  </a:cxn>
                </a:cxnLst>
                <a:rect l="0" t="0" r="r" b="b"/>
                <a:pathLst>
                  <a:path w="13" h="133">
                    <a:moveTo>
                      <a:pt x="0" y="133"/>
                    </a:moveTo>
                    <a:lnTo>
                      <a:pt x="0" y="133"/>
                    </a:lnTo>
                    <a:lnTo>
                      <a:pt x="0" y="0"/>
                    </a:lnTo>
                    <a:lnTo>
                      <a:pt x="1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4" name="Rectangle 39">
                <a:extLst>
                  <a:ext uri="{FF2B5EF4-FFF2-40B4-BE49-F238E27FC236}">
                    <a16:creationId xmlns:a16="http://schemas.microsoft.com/office/drawing/2014/main" id="{C4B9878C-4C55-8BBA-4C61-509874703595}"/>
                  </a:ext>
                </a:extLst>
              </p:cNvPr>
              <p:cNvSpPr>
                <a:spLocks noChangeArrowheads="1"/>
              </p:cNvSpPr>
              <p:nvPr/>
            </p:nvSpPr>
            <p:spPr bwMode="auto">
              <a:xfrm>
                <a:off x="7023" y="419"/>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45" name="Rectangle 40">
                <a:extLst>
                  <a:ext uri="{FF2B5EF4-FFF2-40B4-BE49-F238E27FC236}">
                    <a16:creationId xmlns:a16="http://schemas.microsoft.com/office/drawing/2014/main" id="{ABF9EF7E-57DA-5D3B-AFD5-5FC7542C5DA5}"/>
                  </a:ext>
                </a:extLst>
              </p:cNvPr>
              <p:cNvSpPr>
                <a:spLocks noChangeArrowheads="1"/>
              </p:cNvSpPr>
              <p:nvPr/>
            </p:nvSpPr>
            <p:spPr bwMode="auto">
              <a:xfrm>
                <a:off x="7097" y="419"/>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46" name="Rectangle 41">
                <a:extLst>
                  <a:ext uri="{FF2B5EF4-FFF2-40B4-BE49-F238E27FC236}">
                    <a16:creationId xmlns:a16="http://schemas.microsoft.com/office/drawing/2014/main" id="{24EB2548-225D-7A49-CE33-EAB4A8DB2C0E}"/>
                  </a:ext>
                </a:extLst>
              </p:cNvPr>
              <p:cNvSpPr>
                <a:spLocks noChangeArrowheads="1"/>
              </p:cNvSpPr>
              <p:nvPr/>
            </p:nvSpPr>
            <p:spPr bwMode="auto">
              <a:xfrm>
                <a:off x="7130" y="419"/>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47" name="Rectangle 42">
                <a:extLst>
                  <a:ext uri="{FF2B5EF4-FFF2-40B4-BE49-F238E27FC236}">
                    <a16:creationId xmlns:a16="http://schemas.microsoft.com/office/drawing/2014/main" id="{5560720C-0323-7E8B-2E1B-B152A0121CE4}"/>
                  </a:ext>
                </a:extLst>
              </p:cNvPr>
              <p:cNvSpPr>
                <a:spLocks noChangeArrowheads="1"/>
              </p:cNvSpPr>
              <p:nvPr/>
            </p:nvSpPr>
            <p:spPr bwMode="auto">
              <a:xfrm>
                <a:off x="7147" y="41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48" name="Rectangle 43">
                <a:extLst>
                  <a:ext uri="{FF2B5EF4-FFF2-40B4-BE49-F238E27FC236}">
                    <a16:creationId xmlns:a16="http://schemas.microsoft.com/office/drawing/2014/main" id="{07B17C11-A36E-572B-59A1-68DB9114E094}"/>
                  </a:ext>
                </a:extLst>
              </p:cNvPr>
              <p:cNvSpPr>
                <a:spLocks noChangeArrowheads="1"/>
              </p:cNvSpPr>
              <p:nvPr/>
            </p:nvSpPr>
            <p:spPr bwMode="auto">
              <a:xfrm>
                <a:off x="7172" y="41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49" name="Rectangle 44">
                <a:extLst>
                  <a:ext uri="{FF2B5EF4-FFF2-40B4-BE49-F238E27FC236}">
                    <a16:creationId xmlns:a16="http://schemas.microsoft.com/office/drawing/2014/main" id="{087ADB7C-C6F7-6C67-B407-4D9256B57381}"/>
                  </a:ext>
                </a:extLst>
              </p:cNvPr>
              <p:cNvSpPr>
                <a:spLocks noChangeArrowheads="1"/>
              </p:cNvSpPr>
              <p:nvPr/>
            </p:nvSpPr>
            <p:spPr bwMode="auto">
              <a:xfrm>
                <a:off x="7196" y="41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50" name="Rectangle 45">
                <a:extLst>
                  <a:ext uri="{FF2B5EF4-FFF2-40B4-BE49-F238E27FC236}">
                    <a16:creationId xmlns:a16="http://schemas.microsoft.com/office/drawing/2014/main" id="{968C4D11-B23F-B654-4047-19DAE0267824}"/>
                  </a:ext>
                </a:extLst>
              </p:cNvPr>
              <p:cNvSpPr>
                <a:spLocks noChangeArrowheads="1"/>
              </p:cNvSpPr>
              <p:nvPr/>
            </p:nvSpPr>
            <p:spPr bwMode="auto">
              <a:xfrm>
                <a:off x="7221" y="41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51" name="Freeform 46">
                <a:extLst>
                  <a:ext uri="{FF2B5EF4-FFF2-40B4-BE49-F238E27FC236}">
                    <a16:creationId xmlns:a16="http://schemas.microsoft.com/office/drawing/2014/main" id="{5238F433-9ECC-B718-FF75-1AEA062ECB84}"/>
                  </a:ext>
                </a:extLst>
              </p:cNvPr>
              <p:cNvSpPr>
                <a:spLocks/>
              </p:cNvSpPr>
              <p:nvPr/>
            </p:nvSpPr>
            <p:spPr bwMode="auto">
              <a:xfrm>
                <a:off x="7004" y="463"/>
                <a:ext cx="0" cy="32"/>
              </a:xfrm>
              <a:custGeom>
                <a:avLst/>
                <a:gdLst>
                  <a:gd name="T0" fmla="*/ 53 h 53"/>
                  <a:gd name="T1" fmla="*/ 53 h 53"/>
                  <a:gd name="T2" fmla="*/ 0 h 53"/>
                  <a:gd name="T3" fmla="*/ 0 h 53"/>
                </a:gdLst>
                <a:ahLst/>
                <a:cxnLst>
                  <a:cxn ang="0">
                    <a:pos x="0" y="T0"/>
                  </a:cxn>
                  <a:cxn ang="0">
                    <a:pos x="0" y="T1"/>
                  </a:cxn>
                  <a:cxn ang="0">
                    <a:pos x="0" y="T2"/>
                  </a:cxn>
                  <a:cxn ang="0">
                    <a:pos x="0" y="T3"/>
                  </a:cxn>
                </a:cxnLst>
                <a:rect l="0" t="0" r="r" b="b"/>
                <a:pathLst>
                  <a:path h="53">
                    <a:moveTo>
                      <a:pt x="0" y="53"/>
                    </a:moveTo>
                    <a:lnTo>
                      <a:pt x="0" y="53"/>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2" name="Rectangle 47">
                <a:extLst>
                  <a:ext uri="{FF2B5EF4-FFF2-40B4-BE49-F238E27FC236}">
                    <a16:creationId xmlns:a16="http://schemas.microsoft.com/office/drawing/2014/main" id="{B10A32B6-7D86-FCE7-96CF-5A261538222B}"/>
                  </a:ext>
                </a:extLst>
              </p:cNvPr>
              <p:cNvSpPr>
                <a:spLocks noChangeArrowheads="1"/>
              </p:cNvSpPr>
              <p:nvPr/>
            </p:nvSpPr>
            <p:spPr bwMode="auto">
              <a:xfrm>
                <a:off x="7023" y="493"/>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53" name="Rectangle 48">
                <a:extLst>
                  <a:ext uri="{FF2B5EF4-FFF2-40B4-BE49-F238E27FC236}">
                    <a16:creationId xmlns:a16="http://schemas.microsoft.com/office/drawing/2014/main" id="{A315AFE2-2F70-B9A0-8C4D-8F8ED9F6D690}"/>
                  </a:ext>
                </a:extLst>
              </p:cNvPr>
              <p:cNvSpPr>
                <a:spLocks noChangeArrowheads="1"/>
              </p:cNvSpPr>
              <p:nvPr/>
            </p:nvSpPr>
            <p:spPr bwMode="auto">
              <a:xfrm>
                <a:off x="7097" y="493"/>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54" name="Rectangle 49">
                <a:extLst>
                  <a:ext uri="{FF2B5EF4-FFF2-40B4-BE49-F238E27FC236}">
                    <a16:creationId xmlns:a16="http://schemas.microsoft.com/office/drawing/2014/main" id="{BF39C5FC-CD95-8945-D680-F910FB9D3F0E}"/>
                  </a:ext>
                </a:extLst>
              </p:cNvPr>
              <p:cNvSpPr>
                <a:spLocks noChangeArrowheads="1"/>
              </p:cNvSpPr>
              <p:nvPr/>
            </p:nvSpPr>
            <p:spPr bwMode="auto">
              <a:xfrm>
                <a:off x="7130" y="493"/>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55" name="Rectangle 50">
                <a:extLst>
                  <a:ext uri="{FF2B5EF4-FFF2-40B4-BE49-F238E27FC236}">
                    <a16:creationId xmlns:a16="http://schemas.microsoft.com/office/drawing/2014/main" id="{774B5E35-FBF9-B6A1-674E-2298CD607AC8}"/>
                  </a:ext>
                </a:extLst>
              </p:cNvPr>
              <p:cNvSpPr>
                <a:spLocks noChangeArrowheads="1"/>
              </p:cNvSpPr>
              <p:nvPr/>
            </p:nvSpPr>
            <p:spPr bwMode="auto">
              <a:xfrm>
                <a:off x="7147" y="49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56" name="Rectangle 51">
                <a:extLst>
                  <a:ext uri="{FF2B5EF4-FFF2-40B4-BE49-F238E27FC236}">
                    <a16:creationId xmlns:a16="http://schemas.microsoft.com/office/drawing/2014/main" id="{42D6C5BD-2C0A-58C3-22A3-B697926659AC}"/>
                  </a:ext>
                </a:extLst>
              </p:cNvPr>
              <p:cNvSpPr>
                <a:spLocks noChangeArrowheads="1"/>
              </p:cNvSpPr>
              <p:nvPr/>
            </p:nvSpPr>
            <p:spPr bwMode="auto">
              <a:xfrm>
                <a:off x="7172" y="49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57" name="Rectangle 52">
                <a:extLst>
                  <a:ext uri="{FF2B5EF4-FFF2-40B4-BE49-F238E27FC236}">
                    <a16:creationId xmlns:a16="http://schemas.microsoft.com/office/drawing/2014/main" id="{B05AEC26-9F15-C034-6A52-F7CA3F2F112F}"/>
                  </a:ext>
                </a:extLst>
              </p:cNvPr>
              <p:cNvSpPr>
                <a:spLocks noChangeArrowheads="1"/>
              </p:cNvSpPr>
              <p:nvPr/>
            </p:nvSpPr>
            <p:spPr bwMode="auto">
              <a:xfrm>
                <a:off x="7196" y="49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58" name="Rectangle 53">
                <a:extLst>
                  <a:ext uri="{FF2B5EF4-FFF2-40B4-BE49-F238E27FC236}">
                    <a16:creationId xmlns:a16="http://schemas.microsoft.com/office/drawing/2014/main" id="{19B42ABD-040B-D228-32D1-B6671BED902A}"/>
                  </a:ext>
                </a:extLst>
              </p:cNvPr>
              <p:cNvSpPr>
                <a:spLocks noChangeArrowheads="1"/>
              </p:cNvSpPr>
              <p:nvPr/>
            </p:nvSpPr>
            <p:spPr bwMode="auto">
              <a:xfrm>
                <a:off x="7221" y="49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59" name="Freeform 54">
                <a:extLst>
                  <a:ext uri="{FF2B5EF4-FFF2-40B4-BE49-F238E27FC236}">
                    <a16:creationId xmlns:a16="http://schemas.microsoft.com/office/drawing/2014/main" id="{AB675939-C71B-AFCF-9A64-1681B20D15F9}"/>
                  </a:ext>
                </a:extLst>
              </p:cNvPr>
              <p:cNvSpPr>
                <a:spLocks/>
              </p:cNvSpPr>
              <p:nvPr/>
            </p:nvSpPr>
            <p:spPr bwMode="auto">
              <a:xfrm>
                <a:off x="7004" y="503"/>
                <a:ext cx="0" cy="33"/>
              </a:xfrm>
              <a:custGeom>
                <a:avLst/>
                <a:gdLst>
                  <a:gd name="T0" fmla="*/ 0 h 54"/>
                  <a:gd name="T1" fmla="*/ 0 h 54"/>
                  <a:gd name="T2" fmla="*/ 54 h 54"/>
                  <a:gd name="T3" fmla="*/ 54 h 54"/>
                </a:gdLst>
                <a:ahLst/>
                <a:cxnLst>
                  <a:cxn ang="0">
                    <a:pos x="0" y="T0"/>
                  </a:cxn>
                  <a:cxn ang="0">
                    <a:pos x="0" y="T1"/>
                  </a:cxn>
                  <a:cxn ang="0">
                    <a:pos x="0" y="T2"/>
                  </a:cxn>
                  <a:cxn ang="0">
                    <a:pos x="0" y="T3"/>
                  </a:cxn>
                </a:cxnLst>
                <a:rect l="0" t="0" r="r" b="b"/>
                <a:pathLst>
                  <a:path h="54">
                    <a:moveTo>
                      <a:pt x="0" y="0"/>
                    </a:moveTo>
                    <a:lnTo>
                      <a:pt x="0" y="0"/>
                    </a:lnTo>
                    <a:lnTo>
                      <a:pt x="0" y="54"/>
                    </a:lnTo>
                    <a:lnTo>
                      <a:pt x="0" y="54"/>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0" name="Freeform 55">
                <a:extLst>
                  <a:ext uri="{FF2B5EF4-FFF2-40B4-BE49-F238E27FC236}">
                    <a16:creationId xmlns:a16="http://schemas.microsoft.com/office/drawing/2014/main" id="{0B78BE2A-7A5C-EA88-C101-3DD7EBFD7C22}"/>
                  </a:ext>
                </a:extLst>
              </p:cNvPr>
              <p:cNvSpPr>
                <a:spLocks/>
              </p:cNvSpPr>
              <p:nvPr/>
            </p:nvSpPr>
            <p:spPr bwMode="auto">
              <a:xfrm>
                <a:off x="6946" y="407"/>
                <a:ext cx="58" cy="88"/>
              </a:xfrm>
              <a:custGeom>
                <a:avLst/>
                <a:gdLst>
                  <a:gd name="T0" fmla="*/ 0 w 93"/>
                  <a:gd name="T1" fmla="*/ 0 h 147"/>
                  <a:gd name="T2" fmla="*/ 0 w 93"/>
                  <a:gd name="T3" fmla="*/ 0 h 147"/>
                  <a:gd name="T4" fmla="*/ 0 w 93"/>
                  <a:gd name="T5" fmla="*/ 147 h 147"/>
                  <a:gd name="T6" fmla="*/ 93 w 93"/>
                  <a:gd name="T7" fmla="*/ 147 h 147"/>
                </a:gdLst>
                <a:ahLst/>
                <a:cxnLst>
                  <a:cxn ang="0">
                    <a:pos x="T0" y="T1"/>
                  </a:cxn>
                  <a:cxn ang="0">
                    <a:pos x="T2" y="T3"/>
                  </a:cxn>
                  <a:cxn ang="0">
                    <a:pos x="T4" y="T5"/>
                  </a:cxn>
                  <a:cxn ang="0">
                    <a:pos x="T6" y="T7"/>
                  </a:cxn>
                </a:cxnLst>
                <a:rect l="0" t="0" r="r" b="b"/>
                <a:pathLst>
                  <a:path w="93" h="147">
                    <a:moveTo>
                      <a:pt x="0" y="0"/>
                    </a:moveTo>
                    <a:lnTo>
                      <a:pt x="0" y="0"/>
                    </a:lnTo>
                    <a:lnTo>
                      <a:pt x="0" y="147"/>
                    </a:lnTo>
                    <a:lnTo>
                      <a:pt x="93" y="14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1" name="Freeform 56">
                <a:extLst>
                  <a:ext uri="{FF2B5EF4-FFF2-40B4-BE49-F238E27FC236}">
                    <a16:creationId xmlns:a16="http://schemas.microsoft.com/office/drawing/2014/main" id="{80DE99AB-C68D-8EB7-D0F1-3E9EC149AE7B}"/>
                  </a:ext>
                </a:extLst>
              </p:cNvPr>
              <p:cNvSpPr>
                <a:spLocks/>
              </p:cNvSpPr>
              <p:nvPr/>
            </p:nvSpPr>
            <p:spPr bwMode="auto">
              <a:xfrm>
                <a:off x="6938" y="407"/>
                <a:ext cx="8" cy="96"/>
              </a:xfrm>
              <a:custGeom>
                <a:avLst/>
                <a:gdLst>
                  <a:gd name="T0" fmla="*/ 0 w 13"/>
                  <a:gd name="T1" fmla="*/ 160 h 160"/>
                  <a:gd name="T2" fmla="*/ 0 w 13"/>
                  <a:gd name="T3" fmla="*/ 160 h 160"/>
                  <a:gd name="T4" fmla="*/ 0 w 13"/>
                  <a:gd name="T5" fmla="*/ 0 h 160"/>
                  <a:gd name="T6" fmla="*/ 13 w 13"/>
                  <a:gd name="T7" fmla="*/ 0 h 160"/>
                </a:gdLst>
                <a:ahLst/>
                <a:cxnLst>
                  <a:cxn ang="0">
                    <a:pos x="T0" y="T1"/>
                  </a:cxn>
                  <a:cxn ang="0">
                    <a:pos x="T2" y="T3"/>
                  </a:cxn>
                  <a:cxn ang="0">
                    <a:pos x="T4" y="T5"/>
                  </a:cxn>
                  <a:cxn ang="0">
                    <a:pos x="T6" y="T7"/>
                  </a:cxn>
                </a:cxnLst>
                <a:rect l="0" t="0" r="r" b="b"/>
                <a:pathLst>
                  <a:path w="13" h="160">
                    <a:moveTo>
                      <a:pt x="0" y="160"/>
                    </a:moveTo>
                    <a:lnTo>
                      <a:pt x="0" y="160"/>
                    </a:lnTo>
                    <a:lnTo>
                      <a:pt x="0" y="0"/>
                    </a:lnTo>
                    <a:lnTo>
                      <a:pt x="1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2" name="Rectangle 57">
                <a:extLst>
                  <a:ext uri="{FF2B5EF4-FFF2-40B4-BE49-F238E27FC236}">
                    <a16:creationId xmlns:a16="http://schemas.microsoft.com/office/drawing/2014/main" id="{AAC7AF8F-C3A4-7A34-DE3F-84E48FD02A15}"/>
                  </a:ext>
                </a:extLst>
              </p:cNvPr>
              <p:cNvSpPr>
                <a:spLocks noChangeArrowheads="1"/>
              </p:cNvSpPr>
              <p:nvPr/>
            </p:nvSpPr>
            <p:spPr bwMode="auto">
              <a:xfrm>
                <a:off x="7023" y="569"/>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63" name="Rectangle 58">
                <a:extLst>
                  <a:ext uri="{FF2B5EF4-FFF2-40B4-BE49-F238E27FC236}">
                    <a16:creationId xmlns:a16="http://schemas.microsoft.com/office/drawing/2014/main" id="{8BEB39E3-C902-C3AF-FA93-2E7C76AABADB}"/>
                  </a:ext>
                </a:extLst>
              </p:cNvPr>
              <p:cNvSpPr>
                <a:spLocks noChangeArrowheads="1"/>
              </p:cNvSpPr>
              <p:nvPr/>
            </p:nvSpPr>
            <p:spPr bwMode="auto">
              <a:xfrm>
                <a:off x="7081" y="569"/>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64" name="Rectangle 59">
                <a:extLst>
                  <a:ext uri="{FF2B5EF4-FFF2-40B4-BE49-F238E27FC236}">
                    <a16:creationId xmlns:a16="http://schemas.microsoft.com/office/drawing/2014/main" id="{68AE9A9A-8003-1367-A516-5F083E97AD05}"/>
                  </a:ext>
                </a:extLst>
              </p:cNvPr>
              <p:cNvSpPr>
                <a:spLocks noChangeArrowheads="1"/>
              </p:cNvSpPr>
              <p:nvPr/>
            </p:nvSpPr>
            <p:spPr bwMode="auto">
              <a:xfrm>
                <a:off x="7114" y="56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65" name="Rectangle 60">
                <a:extLst>
                  <a:ext uri="{FF2B5EF4-FFF2-40B4-BE49-F238E27FC236}">
                    <a16:creationId xmlns:a16="http://schemas.microsoft.com/office/drawing/2014/main" id="{EC467805-835F-51E2-17CC-4EBB97297EAA}"/>
                  </a:ext>
                </a:extLst>
              </p:cNvPr>
              <p:cNvSpPr>
                <a:spLocks noChangeArrowheads="1"/>
              </p:cNvSpPr>
              <p:nvPr/>
            </p:nvSpPr>
            <p:spPr bwMode="auto">
              <a:xfrm>
                <a:off x="7139" y="56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66" name="Rectangle 61">
                <a:extLst>
                  <a:ext uri="{FF2B5EF4-FFF2-40B4-BE49-F238E27FC236}">
                    <a16:creationId xmlns:a16="http://schemas.microsoft.com/office/drawing/2014/main" id="{1AA97905-62EE-E4DD-5963-05FC1ED80BA6}"/>
                  </a:ext>
                </a:extLst>
              </p:cNvPr>
              <p:cNvSpPr>
                <a:spLocks noChangeArrowheads="1"/>
              </p:cNvSpPr>
              <p:nvPr/>
            </p:nvSpPr>
            <p:spPr bwMode="auto">
              <a:xfrm>
                <a:off x="7164" y="56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67" name="Rectangle 62">
                <a:extLst>
                  <a:ext uri="{FF2B5EF4-FFF2-40B4-BE49-F238E27FC236}">
                    <a16:creationId xmlns:a16="http://schemas.microsoft.com/office/drawing/2014/main" id="{0387176A-174B-29F7-4E67-AE497F760E2F}"/>
                  </a:ext>
                </a:extLst>
              </p:cNvPr>
              <p:cNvSpPr>
                <a:spLocks noChangeArrowheads="1"/>
              </p:cNvSpPr>
              <p:nvPr/>
            </p:nvSpPr>
            <p:spPr bwMode="auto">
              <a:xfrm>
                <a:off x="7188" y="56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68" name="Freeform 63">
                <a:extLst>
                  <a:ext uri="{FF2B5EF4-FFF2-40B4-BE49-F238E27FC236}">
                    <a16:creationId xmlns:a16="http://schemas.microsoft.com/office/drawing/2014/main" id="{B067FD30-9E9C-3DEF-4E6B-6D1DFD6800AC}"/>
                  </a:ext>
                </a:extLst>
              </p:cNvPr>
              <p:cNvSpPr>
                <a:spLocks/>
              </p:cNvSpPr>
              <p:nvPr/>
            </p:nvSpPr>
            <p:spPr bwMode="auto">
              <a:xfrm>
                <a:off x="6938" y="512"/>
                <a:ext cx="66" cy="96"/>
              </a:xfrm>
              <a:custGeom>
                <a:avLst/>
                <a:gdLst>
                  <a:gd name="T0" fmla="*/ 0 w 106"/>
                  <a:gd name="T1" fmla="*/ 0 h 160"/>
                  <a:gd name="T2" fmla="*/ 0 w 106"/>
                  <a:gd name="T3" fmla="*/ 0 h 160"/>
                  <a:gd name="T4" fmla="*/ 0 w 106"/>
                  <a:gd name="T5" fmla="*/ 160 h 160"/>
                  <a:gd name="T6" fmla="*/ 106 w 106"/>
                  <a:gd name="T7" fmla="*/ 160 h 160"/>
                </a:gdLst>
                <a:ahLst/>
                <a:cxnLst>
                  <a:cxn ang="0">
                    <a:pos x="T0" y="T1"/>
                  </a:cxn>
                  <a:cxn ang="0">
                    <a:pos x="T2" y="T3"/>
                  </a:cxn>
                  <a:cxn ang="0">
                    <a:pos x="T4" y="T5"/>
                  </a:cxn>
                  <a:cxn ang="0">
                    <a:pos x="T6" y="T7"/>
                  </a:cxn>
                </a:cxnLst>
                <a:rect l="0" t="0" r="r" b="b"/>
                <a:pathLst>
                  <a:path w="106" h="160">
                    <a:moveTo>
                      <a:pt x="0" y="0"/>
                    </a:moveTo>
                    <a:lnTo>
                      <a:pt x="0" y="0"/>
                    </a:lnTo>
                    <a:lnTo>
                      <a:pt x="0" y="160"/>
                    </a:lnTo>
                    <a:lnTo>
                      <a:pt x="106" y="16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9" name="Freeform 64">
                <a:extLst>
                  <a:ext uri="{FF2B5EF4-FFF2-40B4-BE49-F238E27FC236}">
                    <a16:creationId xmlns:a16="http://schemas.microsoft.com/office/drawing/2014/main" id="{C8A4824B-3B33-B0AD-9587-822F0A47B06C}"/>
                  </a:ext>
                </a:extLst>
              </p:cNvPr>
              <p:cNvSpPr>
                <a:spLocks/>
              </p:cNvSpPr>
              <p:nvPr/>
            </p:nvSpPr>
            <p:spPr bwMode="auto">
              <a:xfrm>
                <a:off x="6921" y="512"/>
                <a:ext cx="17" cy="80"/>
              </a:xfrm>
              <a:custGeom>
                <a:avLst/>
                <a:gdLst>
                  <a:gd name="T0" fmla="*/ 0 w 27"/>
                  <a:gd name="T1" fmla="*/ 133 h 133"/>
                  <a:gd name="T2" fmla="*/ 0 w 27"/>
                  <a:gd name="T3" fmla="*/ 133 h 133"/>
                  <a:gd name="T4" fmla="*/ 0 w 27"/>
                  <a:gd name="T5" fmla="*/ 0 h 133"/>
                  <a:gd name="T6" fmla="*/ 27 w 27"/>
                  <a:gd name="T7" fmla="*/ 0 h 133"/>
                </a:gdLst>
                <a:ahLst/>
                <a:cxnLst>
                  <a:cxn ang="0">
                    <a:pos x="T0" y="T1"/>
                  </a:cxn>
                  <a:cxn ang="0">
                    <a:pos x="T2" y="T3"/>
                  </a:cxn>
                  <a:cxn ang="0">
                    <a:pos x="T4" y="T5"/>
                  </a:cxn>
                  <a:cxn ang="0">
                    <a:pos x="T6" y="T7"/>
                  </a:cxn>
                </a:cxnLst>
                <a:rect l="0" t="0" r="r" b="b"/>
                <a:pathLst>
                  <a:path w="27" h="133">
                    <a:moveTo>
                      <a:pt x="0" y="133"/>
                    </a:moveTo>
                    <a:lnTo>
                      <a:pt x="0" y="133"/>
                    </a:lnTo>
                    <a:lnTo>
                      <a:pt x="0" y="0"/>
                    </a:lnTo>
                    <a:lnTo>
                      <a:pt x="27"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0" name="Rectangle 65">
                <a:extLst>
                  <a:ext uri="{FF2B5EF4-FFF2-40B4-BE49-F238E27FC236}">
                    <a16:creationId xmlns:a16="http://schemas.microsoft.com/office/drawing/2014/main" id="{782ECEE5-EECA-1C54-FB4A-3EE6384C260F}"/>
                  </a:ext>
                </a:extLst>
              </p:cNvPr>
              <p:cNvSpPr>
                <a:spLocks noChangeArrowheads="1"/>
              </p:cNvSpPr>
              <p:nvPr/>
            </p:nvSpPr>
            <p:spPr bwMode="auto">
              <a:xfrm>
                <a:off x="7023" y="644"/>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71" name="Rectangle 66">
                <a:extLst>
                  <a:ext uri="{FF2B5EF4-FFF2-40B4-BE49-F238E27FC236}">
                    <a16:creationId xmlns:a16="http://schemas.microsoft.com/office/drawing/2014/main" id="{422E5E96-F236-8395-727F-09E8647E0C13}"/>
                  </a:ext>
                </a:extLst>
              </p:cNvPr>
              <p:cNvSpPr>
                <a:spLocks noChangeArrowheads="1"/>
              </p:cNvSpPr>
              <p:nvPr/>
            </p:nvSpPr>
            <p:spPr bwMode="auto">
              <a:xfrm>
                <a:off x="7097" y="644"/>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72" name="Rectangle 67">
                <a:extLst>
                  <a:ext uri="{FF2B5EF4-FFF2-40B4-BE49-F238E27FC236}">
                    <a16:creationId xmlns:a16="http://schemas.microsoft.com/office/drawing/2014/main" id="{AD386FD0-B206-382E-92EE-126F8D34AA70}"/>
                  </a:ext>
                </a:extLst>
              </p:cNvPr>
              <p:cNvSpPr>
                <a:spLocks noChangeArrowheads="1"/>
              </p:cNvSpPr>
              <p:nvPr/>
            </p:nvSpPr>
            <p:spPr bwMode="auto">
              <a:xfrm>
                <a:off x="7130" y="644"/>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73" name="Rectangle 68">
                <a:extLst>
                  <a:ext uri="{FF2B5EF4-FFF2-40B4-BE49-F238E27FC236}">
                    <a16:creationId xmlns:a16="http://schemas.microsoft.com/office/drawing/2014/main" id="{CC98569B-C95C-D803-C372-A75045CCF9B0}"/>
                  </a:ext>
                </a:extLst>
              </p:cNvPr>
              <p:cNvSpPr>
                <a:spLocks noChangeArrowheads="1"/>
              </p:cNvSpPr>
              <p:nvPr/>
            </p:nvSpPr>
            <p:spPr bwMode="auto">
              <a:xfrm>
                <a:off x="7147" y="644"/>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74" name="Rectangle 69">
                <a:extLst>
                  <a:ext uri="{FF2B5EF4-FFF2-40B4-BE49-F238E27FC236}">
                    <a16:creationId xmlns:a16="http://schemas.microsoft.com/office/drawing/2014/main" id="{16BB5D70-429B-C1A0-6821-98348320CA18}"/>
                  </a:ext>
                </a:extLst>
              </p:cNvPr>
              <p:cNvSpPr>
                <a:spLocks noChangeArrowheads="1"/>
              </p:cNvSpPr>
              <p:nvPr/>
            </p:nvSpPr>
            <p:spPr bwMode="auto">
              <a:xfrm>
                <a:off x="7172" y="644"/>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75" name="Rectangle 70">
                <a:extLst>
                  <a:ext uri="{FF2B5EF4-FFF2-40B4-BE49-F238E27FC236}">
                    <a16:creationId xmlns:a16="http://schemas.microsoft.com/office/drawing/2014/main" id="{913567DB-A647-AD41-9D02-585B4433AAED}"/>
                  </a:ext>
                </a:extLst>
              </p:cNvPr>
              <p:cNvSpPr>
                <a:spLocks noChangeArrowheads="1"/>
              </p:cNvSpPr>
              <p:nvPr/>
            </p:nvSpPr>
            <p:spPr bwMode="auto">
              <a:xfrm>
                <a:off x="7196" y="644"/>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76" name="Rectangle 71">
                <a:extLst>
                  <a:ext uri="{FF2B5EF4-FFF2-40B4-BE49-F238E27FC236}">
                    <a16:creationId xmlns:a16="http://schemas.microsoft.com/office/drawing/2014/main" id="{BA9238F9-9F43-BEB5-81A1-5E7FE77060B1}"/>
                  </a:ext>
                </a:extLst>
              </p:cNvPr>
              <p:cNvSpPr>
                <a:spLocks noChangeArrowheads="1"/>
              </p:cNvSpPr>
              <p:nvPr/>
            </p:nvSpPr>
            <p:spPr bwMode="auto">
              <a:xfrm>
                <a:off x="7221" y="644"/>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77" name="Freeform 72">
                <a:extLst>
                  <a:ext uri="{FF2B5EF4-FFF2-40B4-BE49-F238E27FC236}">
                    <a16:creationId xmlns:a16="http://schemas.microsoft.com/office/drawing/2014/main" id="{B9383C7E-27BF-6205-6F42-10DC22E59A57}"/>
                  </a:ext>
                </a:extLst>
              </p:cNvPr>
              <p:cNvSpPr>
                <a:spLocks/>
              </p:cNvSpPr>
              <p:nvPr/>
            </p:nvSpPr>
            <p:spPr bwMode="auto">
              <a:xfrm>
                <a:off x="6921" y="599"/>
                <a:ext cx="83" cy="89"/>
              </a:xfrm>
              <a:custGeom>
                <a:avLst/>
                <a:gdLst>
                  <a:gd name="T0" fmla="*/ 0 w 133"/>
                  <a:gd name="T1" fmla="*/ 0 h 147"/>
                  <a:gd name="T2" fmla="*/ 0 w 133"/>
                  <a:gd name="T3" fmla="*/ 0 h 147"/>
                  <a:gd name="T4" fmla="*/ 0 w 133"/>
                  <a:gd name="T5" fmla="*/ 147 h 147"/>
                  <a:gd name="T6" fmla="*/ 133 w 133"/>
                  <a:gd name="T7" fmla="*/ 147 h 147"/>
                </a:gdLst>
                <a:ahLst/>
                <a:cxnLst>
                  <a:cxn ang="0">
                    <a:pos x="T0" y="T1"/>
                  </a:cxn>
                  <a:cxn ang="0">
                    <a:pos x="T2" y="T3"/>
                  </a:cxn>
                  <a:cxn ang="0">
                    <a:pos x="T4" y="T5"/>
                  </a:cxn>
                  <a:cxn ang="0">
                    <a:pos x="T6" y="T7"/>
                  </a:cxn>
                </a:cxnLst>
                <a:rect l="0" t="0" r="r" b="b"/>
                <a:pathLst>
                  <a:path w="133" h="147">
                    <a:moveTo>
                      <a:pt x="0" y="0"/>
                    </a:moveTo>
                    <a:lnTo>
                      <a:pt x="0" y="0"/>
                    </a:lnTo>
                    <a:lnTo>
                      <a:pt x="0" y="147"/>
                    </a:lnTo>
                    <a:lnTo>
                      <a:pt x="133" y="14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8" name="Freeform 73">
                <a:extLst>
                  <a:ext uri="{FF2B5EF4-FFF2-40B4-BE49-F238E27FC236}">
                    <a16:creationId xmlns:a16="http://schemas.microsoft.com/office/drawing/2014/main" id="{2E33C03D-31D8-B733-D5E2-3DE71E36450A}"/>
                  </a:ext>
                </a:extLst>
              </p:cNvPr>
              <p:cNvSpPr>
                <a:spLocks/>
              </p:cNvSpPr>
              <p:nvPr/>
            </p:nvSpPr>
            <p:spPr bwMode="auto">
              <a:xfrm>
                <a:off x="6913" y="599"/>
                <a:ext cx="8" cy="121"/>
              </a:xfrm>
              <a:custGeom>
                <a:avLst/>
                <a:gdLst>
                  <a:gd name="T0" fmla="*/ 0 w 13"/>
                  <a:gd name="T1" fmla="*/ 200 h 200"/>
                  <a:gd name="T2" fmla="*/ 0 w 13"/>
                  <a:gd name="T3" fmla="*/ 200 h 200"/>
                  <a:gd name="T4" fmla="*/ 0 w 13"/>
                  <a:gd name="T5" fmla="*/ 0 h 200"/>
                  <a:gd name="T6" fmla="*/ 13 w 13"/>
                  <a:gd name="T7" fmla="*/ 0 h 200"/>
                </a:gdLst>
                <a:ahLst/>
                <a:cxnLst>
                  <a:cxn ang="0">
                    <a:pos x="T0" y="T1"/>
                  </a:cxn>
                  <a:cxn ang="0">
                    <a:pos x="T2" y="T3"/>
                  </a:cxn>
                  <a:cxn ang="0">
                    <a:pos x="T4" y="T5"/>
                  </a:cxn>
                  <a:cxn ang="0">
                    <a:pos x="T6" y="T7"/>
                  </a:cxn>
                </a:cxnLst>
                <a:rect l="0" t="0" r="r" b="b"/>
                <a:pathLst>
                  <a:path w="13" h="200">
                    <a:moveTo>
                      <a:pt x="0" y="200"/>
                    </a:moveTo>
                    <a:lnTo>
                      <a:pt x="0" y="200"/>
                    </a:lnTo>
                    <a:lnTo>
                      <a:pt x="0" y="0"/>
                    </a:lnTo>
                    <a:lnTo>
                      <a:pt x="1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9" name="Rectangle 74">
                <a:extLst>
                  <a:ext uri="{FF2B5EF4-FFF2-40B4-BE49-F238E27FC236}">
                    <a16:creationId xmlns:a16="http://schemas.microsoft.com/office/drawing/2014/main" id="{8B7A7B8D-A8FC-9547-CDB4-086785DF327A}"/>
                  </a:ext>
                </a:extLst>
              </p:cNvPr>
              <p:cNvSpPr>
                <a:spLocks noChangeArrowheads="1"/>
              </p:cNvSpPr>
              <p:nvPr/>
            </p:nvSpPr>
            <p:spPr bwMode="auto">
              <a:xfrm>
                <a:off x="7023" y="718"/>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80" name="Rectangle 75">
                <a:extLst>
                  <a:ext uri="{FF2B5EF4-FFF2-40B4-BE49-F238E27FC236}">
                    <a16:creationId xmlns:a16="http://schemas.microsoft.com/office/drawing/2014/main" id="{74C20C29-5CE8-CB93-5D97-3FE099C13241}"/>
                  </a:ext>
                </a:extLst>
              </p:cNvPr>
              <p:cNvSpPr>
                <a:spLocks noChangeArrowheads="1"/>
              </p:cNvSpPr>
              <p:nvPr/>
            </p:nvSpPr>
            <p:spPr bwMode="auto">
              <a:xfrm>
                <a:off x="7097" y="718"/>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81" name="Rectangle 76">
                <a:extLst>
                  <a:ext uri="{FF2B5EF4-FFF2-40B4-BE49-F238E27FC236}">
                    <a16:creationId xmlns:a16="http://schemas.microsoft.com/office/drawing/2014/main" id="{0266D5AC-FCAE-F31F-F2FB-7D74008685B4}"/>
                  </a:ext>
                </a:extLst>
              </p:cNvPr>
              <p:cNvSpPr>
                <a:spLocks noChangeArrowheads="1"/>
              </p:cNvSpPr>
              <p:nvPr/>
            </p:nvSpPr>
            <p:spPr bwMode="auto">
              <a:xfrm>
                <a:off x="7130" y="718"/>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82" name="Rectangle 77">
                <a:extLst>
                  <a:ext uri="{FF2B5EF4-FFF2-40B4-BE49-F238E27FC236}">
                    <a16:creationId xmlns:a16="http://schemas.microsoft.com/office/drawing/2014/main" id="{E0BDD66F-EEDD-D243-A047-516A332C5AFD}"/>
                  </a:ext>
                </a:extLst>
              </p:cNvPr>
              <p:cNvSpPr>
                <a:spLocks noChangeArrowheads="1"/>
              </p:cNvSpPr>
              <p:nvPr/>
            </p:nvSpPr>
            <p:spPr bwMode="auto">
              <a:xfrm>
                <a:off x="7147" y="71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83" name="Rectangle 78">
                <a:extLst>
                  <a:ext uri="{FF2B5EF4-FFF2-40B4-BE49-F238E27FC236}">
                    <a16:creationId xmlns:a16="http://schemas.microsoft.com/office/drawing/2014/main" id="{5E37FAD3-8B10-7C8E-959D-DCB43CE8410A}"/>
                  </a:ext>
                </a:extLst>
              </p:cNvPr>
              <p:cNvSpPr>
                <a:spLocks noChangeArrowheads="1"/>
              </p:cNvSpPr>
              <p:nvPr/>
            </p:nvSpPr>
            <p:spPr bwMode="auto">
              <a:xfrm>
                <a:off x="7172" y="71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84" name="Rectangle 79">
                <a:extLst>
                  <a:ext uri="{FF2B5EF4-FFF2-40B4-BE49-F238E27FC236}">
                    <a16:creationId xmlns:a16="http://schemas.microsoft.com/office/drawing/2014/main" id="{87E5C117-388A-8CFB-52C4-0A281FF2F9C4}"/>
                  </a:ext>
                </a:extLst>
              </p:cNvPr>
              <p:cNvSpPr>
                <a:spLocks noChangeArrowheads="1"/>
              </p:cNvSpPr>
              <p:nvPr/>
            </p:nvSpPr>
            <p:spPr bwMode="auto">
              <a:xfrm>
                <a:off x="7196" y="71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85" name="Rectangle 80">
                <a:extLst>
                  <a:ext uri="{FF2B5EF4-FFF2-40B4-BE49-F238E27FC236}">
                    <a16:creationId xmlns:a16="http://schemas.microsoft.com/office/drawing/2014/main" id="{046CBD8D-9979-9D3D-9801-2FA3DC31B687}"/>
                  </a:ext>
                </a:extLst>
              </p:cNvPr>
              <p:cNvSpPr>
                <a:spLocks noChangeArrowheads="1"/>
              </p:cNvSpPr>
              <p:nvPr/>
            </p:nvSpPr>
            <p:spPr bwMode="auto">
              <a:xfrm>
                <a:off x="7221" y="71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86" name="Freeform 81">
                <a:extLst>
                  <a:ext uri="{FF2B5EF4-FFF2-40B4-BE49-F238E27FC236}">
                    <a16:creationId xmlns:a16="http://schemas.microsoft.com/office/drawing/2014/main" id="{4304837F-8CDF-C73E-18FB-F1F729978DA0}"/>
                  </a:ext>
                </a:extLst>
              </p:cNvPr>
              <p:cNvSpPr>
                <a:spLocks/>
              </p:cNvSpPr>
              <p:nvPr/>
            </p:nvSpPr>
            <p:spPr bwMode="auto">
              <a:xfrm>
                <a:off x="6921" y="760"/>
                <a:ext cx="83" cy="80"/>
              </a:xfrm>
              <a:custGeom>
                <a:avLst/>
                <a:gdLst>
                  <a:gd name="T0" fmla="*/ 0 w 133"/>
                  <a:gd name="T1" fmla="*/ 133 h 133"/>
                  <a:gd name="T2" fmla="*/ 0 w 133"/>
                  <a:gd name="T3" fmla="*/ 133 h 133"/>
                  <a:gd name="T4" fmla="*/ 0 w 133"/>
                  <a:gd name="T5" fmla="*/ 0 h 133"/>
                  <a:gd name="T6" fmla="*/ 133 w 133"/>
                  <a:gd name="T7" fmla="*/ 0 h 133"/>
                </a:gdLst>
                <a:ahLst/>
                <a:cxnLst>
                  <a:cxn ang="0">
                    <a:pos x="T0" y="T1"/>
                  </a:cxn>
                  <a:cxn ang="0">
                    <a:pos x="T2" y="T3"/>
                  </a:cxn>
                  <a:cxn ang="0">
                    <a:pos x="T4" y="T5"/>
                  </a:cxn>
                  <a:cxn ang="0">
                    <a:pos x="T6" y="T7"/>
                  </a:cxn>
                </a:cxnLst>
                <a:rect l="0" t="0" r="r" b="b"/>
                <a:pathLst>
                  <a:path w="133" h="133">
                    <a:moveTo>
                      <a:pt x="0" y="133"/>
                    </a:moveTo>
                    <a:lnTo>
                      <a:pt x="0" y="133"/>
                    </a:lnTo>
                    <a:lnTo>
                      <a:pt x="0" y="0"/>
                    </a:lnTo>
                    <a:lnTo>
                      <a:pt x="13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87" name="Rectangle 82">
                <a:extLst>
                  <a:ext uri="{FF2B5EF4-FFF2-40B4-BE49-F238E27FC236}">
                    <a16:creationId xmlns:a16="http://schemas.microsoft.com/office/drawing/2014/main" id="{10FD5B97-BC84-0907-C4E6-8877D9D51B2F}"/>
                  </a:ext>
                </a:extLst>
              </p:cNvPr>
              <p:cNvSpPr>
                <a:spLocks noChangeArrowheads="1"/>
              </p:cNvSpPr>
              <p:nvPr/>
            </p:nvSpPr>
            <p:spPr bwMode="auto">
              <a:xfrm>
                <a:off x="7023" y="793"/>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88" name="Rectangle 83">
                <a:extLst>
                  <a:ext uri="{FF2B5EF4-FFF2-40B4-BE49-F238E27FC236}">
                    <a16:creationId xmlns:a16="http://schemas.microsoft.com/office/drawing/2014/main" id="{A8A247A5-31BF-791B-73B3-1A3F73363615}"/>
                  </a:ext>
                </a:extLst>
              </p:cNvPr>
              <p:cNvSpPr>
                <a:spLocks noChangeArrowheads="1"/>
              </p:cNvSpPr>
              <p:nvPr/>
            </p:nvSpPr>
            <p:spPr bwMode="auto">
              <a:xfrm>
                <a:off x="7097" y="793"/>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89" name="Rectangle 84">
                <a:extLst>
                  <a:ext uri="{FF2B5EF4-FFF2-40B4-BE49-F238E27FC236}">
                    <a16:creationId xmlns:a16="http://schemas.microsoft.com/office/drawing/2014/main" id="{737C59D8-764E-4320-AF46-00DCB19DAA45}"/>
                  </a:ext>
                </a:extLst>
              </p:cNvPr>
              <p:cNvSpPr>
                <a:spLocks noChangeArrowheads="1"/>
              </p:cNvSpPr>
              <p:nvPr/>
            </p:nvSpPr>
            <p:spPr bwMode="auto">
              <a:xfrm>
                <a:off x="7130" y="793"/>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0" name="Rectangle 85">
                <a:extLst>
                  <a:ext uri="{FF2B5EF4-FFF2-40B4-BE49-F238E27FC236}">
                    <a16:creationId xmlns:a16="http://schemas.microsoft.com/office/drawing/2014/main" id="{5CEF0F6F-420C-F30A-B0FF-77C8C0A6CBCD}"/>
                  </a:ext>
                </a:extLst>
              </p:cNvPr>
              <p:cNvSpPr>
                <a:spLocks noChangeArrowheads="1"/>
              </p:cNvSpPr>
              <p:nvPr/>
            </p:nvSpPr>
            <p:spPr bwMode="auto">
              <a:xfrm>
                <a:off x="7147" y="79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1" name="Rectangle 86">
                <a:extLst>
                  <a:ext uri="{FF2B5EF4-FFF2-40B4-BE49-F238E27FC236}">
                    <a16:creationId xmlns:a16="http://schemas.microsoft.com/office/drawing/2014/main" id="{391BCB5C-7A1A-43EA-DF55-889CE7459280}"/>
                  </a:ext>
                </a:extLst>
              </p:cNvPr>
              <p:cNvSpPr>
                <a:spLocks noChangeArrowheads="1"/>
              </p:cNvSpPr>
              <p:nvPr/>
            </p:nvSpPr>
            <p:spPr bwMode="auto">
              <a:xfrm>
                <a:off x="7172" y="79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2" name="Rectangle 87">
                <a:extLst>
                  <a:ext uri="{FF2B5EF4-FFF2-40B4-BE49-F238E27FC236}">
                    <a16:creationId xmlns:a16="http://schemas.microsoft.com/office/drawing/2014/main" id="{49A6BF6D-2FC2-383D-C331-0906BD4568E9}"/>
                  </a:ext>
                </a:extLst>
              </p:cNvPr>
              <p:cNvSpPr>
                <a:spLocks noChangeArrowheads="1"/>
              </p:cNvSpPr>
              <p:nvPr/>
            </p:nvSpPr>
            <p:spPr bwMode="auto">
              <a:xfrm>
                <a:off x="7196" y="79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3" name="Rectangle 88">
                <a:extLst>
                  <a:ext uri="{FF2B5EF4-FFF2-40B4-BE49-F238E27FC236}">
                    <a16:creationId xmlns:a16="http://schemas.microsoft.com/office/drawing/2014/main" id="{2D6C65BE-8B3D-8005-84BF-ED882E9F2063}"/>
                  </a:ext>
                </a:extLst>
              </p:cNvPr>
              <p:cNvSpPr>
                <a:spLocks noChangeArrowheads="1"/>
              </p:cNvSpPr>
              <p:nvPr/>
            </p:nvSpPr>
            <p:spPr bwMode="auto">
              <a:xfrm>
                <a:off x="7221" y="79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7</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4" name="Freeform 89">
                <a:extLst>
                  <a:ext uri="{FF2B5EF4-FFF2-40B4-BE49-F238E27FC236}">
                    <a16:creationId xmlns:a16="http://schemas.microsoft.com/office/drawing/2014/main" id="{9D1E3E61-052D-25BF-9EFD-2E1C73851A24}"/>
                  </a:ext>
                </a:extLst>
              </p:cNvPr>
              <p:cNvSpPr>
                <a:spLocks/>
              </p:cNvSpPr>
              <p:nvPr/>
            </p:nvSpPr>
            <p:spPr bwMode="auto">
              <a:xfrm>
                <a:off x="6921" y="832"/>
                <a:ext cx="83" cy="96"/>
              </a:xfrm>
              <a:custGeom>
                <a:avLst/>
                <a:gdLst>
                  <a:gd name="T0" fmla="*/ 0 w 133"/>
                  <a:gd name="T1" fmla="*/ 160 h 160"/>
                  <a:gd name="T2" fmla="*/ 0 w 133"/>
                  <a:gd name="T3" fmla="*/ 160 h 160"/>
                  <a:gd name="T4" fmla="*/ 0 w 133"/>
                  <a:gd name="T5" fmla="*/ 0 h 160"/>
                  <a:gd name="T6" fmla="*/ 133 w 133"/>
                  <a:gd name="T7" fmla="*/ 0 h 160"/>
                </a:gdLst>
                <a:ahLst/>
                <a:cxnLst>
                  <a:cxn ang="0">
                    <a:pos x="T0" y="T1"/>
                  </a:cxn>
                  <a:cxn ang="0">
                    <a:pos x="T2" y="T3"/>
                  </a:cxn>
                  <a:cxn ang="0">
                    <a:pos x="T4" y="T5"/>
                  </a:cxn>
                  <a:cxn ang="0">
                    <a:pos x="T6" y="T7"/>
                  </a:cxn>
                </a:cxnLst>
                <a:rect l="0" t="0" r="r" b="b"/>
                <a:pathLst>
                  <a:path w="133" h="160">
                    <a:moveTo>
                      <a:pt x="0" y="160"/>
                    </a:moveTo>
                    <a:lnTo>
                      <a:pt x="0" y="160"/>
                    </a:lnTo>
                    <a:lnTo>
                      <a:pt x="0" y="0"/>
                    </a:lnTo>
                    <a:lnTo>
                      <a:pt x="13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95" name="Rectangle 90">
                <a:extLst>
                  <a:ext uri="{FF2B5EF4-FFF2-40B4-BE49-F238E27FC236}">
                    <a16:creationId xmlns:a16="http://schemas.microsoft.com/office/drawing/2014/main" id="{857F92E2-5888-A237-3377-7240AB727C0E}"/>
                  </a:ext>
                </a:extLst>
              </p:cNvPr>
              <p:cNvSpPr>
                <a:spLocks noChangeArrowheads="1"/>
              </p:cNvSpPr>
              <p:nvPr/>
            </p:nvSpPr>
            <p:spPr bwMode="auto">
              <a:xfrm>
                <a:off x="7023" y="867"/>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6" name="Rectangle 91">
                <a:extLst>
                  <a:ext uri="{FF2B5EF4-FFF2-40B4-BE49-F238E27FC236}">
                    <a16:creationId xmlns:a16="http://schemas.microsoft.com/office/drawing/2014/main" id="{1F53FD8C-587A-69DB-6416-BA9F7E6EB3DF}"/>
                  </a:ext>
                </a:extLst>
              </p:cNvPr>
              <p:cNvSpPr>
                <a:spLocks noChangeArrowheads="1"/>
              </p:cNvSpPr>
              <p:nvPr/>
            </p:nvSpPr>
            <p:spPr bwMode="auto">
              <a:xfrm>
                <a:off x="7097" y="867"/>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7" name="Rectangle 92">
                <a:extLst>
                  <a:ext uri="{FF2B5EF4-FFF2-40B4-BE49-F238E27FC236}">
                    <a16:creationId xmlns:a16="http://schemas.microsoft.com/office/drawing/2014/main" id="{80598B91-41EE-658A-D96F-4AE8D800689C}"/>
                  </a:ext>
                </a:extLst>
              </p:cNvPr>
              <p:cNvSpPr>
                <a:spLocks noChangeArrowheads="1"/>
              </p:cNvSpPr>
              <p:nvPr/>
            </p:nvSpPr>
            <p:spPr bwMode="auto">
              <a:xfrm>
                <a:off x="7130" y="867"/>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8" name="Rectangle 93">
                <a:extLst>
                  <a:ext uri="{FF2B5EF4-FFF2-40B4-BE49-F238E27FC236}">
                    <a16:creationId xmlns:a16="http://schemas.microsoft.com/office/drawing/2014/main" id="{AFA44485-6CEC-5C26-973B-44EC37B1D42D}"/>
                  </a:ext>
                </a:extLst>
              </p:cNvPr>
              <p:cNvSpPr>
                <a:spLocks noChangeArrowheads="1"/>
              </p:cNvSpPr>
              <p:nvPr/>
            </p:nvSpPr>
            <p:spPr bwMode="auto">
              <a:xfrm>
                <a:off x="7147" y="86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9" name="Rectangle 94">
                <a:extLst>
                  <a:ext uri="{FF2B5EF4-FFF2-40B4-BE49-F238E27FC236}">
                    <a16:creationId xmlns:a16="http://schemas.microsoft.com/office/drawing/2014/main" id="{0E3E972E-920C-3BB2-E195-610458A76805}"/>
                  </a:ext>
                </a:extLst>
              </p:cNvPr>
              <p:cNvSpPr>
                <a:spLocks noChangeArrowheads="1"/>
              </p:cNvSpPr>
              <p:nvPr/>
            </p:nvSpPr>
            <p:spPr bwMode="auto">
              <a:xfrm>
                <a:off x="7172" y="86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0" name="Rectangle 95">
                <a:extLst>
                  <a:ext uri="{FF2B5EF4-FFF2-40B4-BE49-F238E27FC236}">
                    <a16:creationId xmlns:a16="http://schemas.microsoft.com/office/drawing/2014/main" id="{4C93E137-D36C-19B1-29C1-48982ADF8B79}"/>
                  </a:ext>
                </a:extLst>
              </p:cNvPr>
              <p:cNvSpPr>
                <a:spLocks noChangeArrowheads="1"/>
              </p:cNvSpPr>
              <p:nvPr/>
            </p:nvSpPr>
            <p:spPr bwMode="auto">
              <a:xfrm>
                <a:off x="7196" y="86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1" name="Rectangle 96">
                <a:extLst>
                  <a:ext uri="{FF2B5EF4-FFF2-40B4-BE49-F238E27FC236}">
                    <a16:creationId xmlns:a16="http://schemas.microsoft.com/office/drawing/2014/main" id="{EF1F6791-6C7F-EB46-D2E4-92F9508A3C48}"/>
                  </a:ext>
                </a:extLst>
              </p:cNvPr>
              <p:cNvSpPr>
                <a:spLocks noChangeArrowheads="1"/>
              </p:cNvSpPr>
              <p:nvPr/>
            </p:nvSpPr>
            <p:spPr bwMode="auto">
              <a:xfrm>
                <a:off x="7221" y="86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2" name="Freeform 97">
                <a:extLst>
                  <a:ext uri="{FF2B5EF4-FFF2-40B4-BE49-F238E27FC236}">
                    <a16:creationId xmlns:a16="http://schemas.microsoft.com/office/drawing/2014/main" id="{4BA26190-9033-1FA2-A947-F7A25BEFF3CE}"/>
                  </a:ext>
                </a:extLst>
              </p:cNvPr>
              <p:cNvSpPr>
                <a:spLocks/>
              </p:cNvSpPr>
              <p:nvPr/>
            </p:nvSpPr>
            <p:spPr bwMode="auto">
              <a:xfrm>
                <a:off x="6954" y="912"/>
                <a:ext cx="50" cy="32"/>
              </a:xfrm>
              <a:custGeom>
                <a:avLst/>
                <a:gdLst>
                  <a:gd name="T0" fmla="*/ 0 w 80"/>
                  <a:gd name="T1" fmla="*/ 54 h 54"/>
                  <a:gd name="T2" fmla="*/ 0 w 80"/>
                  <a:gd name="T3" fmla="*/ 54 h 54"/>
                  <a:gd name="T4" fmla="*/ 0 w 80"/>
                  <a:gd name="T5" fmla="*/ 0 h 54"/>
                  <a:gd name="T6" fmla="*/ 80 w 80"/>
                  <a:gd name="T7" fmla="*/ 0 h 54"/>
                </a:gdLst>
                <a:ahLst/>
                <a:cxnLst>
                  <a:cxn ang="0">
                    <a:pos x="T0" y="T1"/>
                  </a:cxn>
                  <a:cxn ang="0">
                    <a:pos x="T2" y="T3"/>
                  </a:cxn>
                  <a:cxn ang="0">
                    <a:pos x="T4" y="T5"/>
                  </a:cxn>
                  <a:cxn ang="0">
                    <a:pos x="T6" y="T7"/>
                  </a:cxn>
                </a:cxnLst>
                <a:rect l="0" t="0" r="r" b="b"/>
                <a:pathLst>
                  <a:path w="80" h="54">
                    <a:moveTo>
                      <a:pt x="0" y="54"/>
                    </a:moveTo>
                    <a:lnTo>
                      <a:pt x="0" y="54"/>
                    </a:lnTo>
                    <a:lnTo>
                      <a:pt x="0" y="0"/>
                    </a:lnTo>
                    <a:lnTo>
                      <a:pt x="8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03" name="Rectangle 98">
                <a:extLst>
                  <a:ext uri="{FF2B5EF4-FFF2-40B4-BE49-F238E27FC236}">
                    <a16:creationId xmlns:a16="http://schemas.microsoft.com/office/drawing/2014/main" id="{210C0531-4D61-4216-B3D0-D2DA6EF7C639}"/>
                  </a:ext>
                </a:extLst>
              </p:cNvPr>
              <p:cNvSpPr>
                <a:spLocks noChangeArrowheads="1"/>
              </p:cNvSpPr>
              <p:nvPr/>
            </p:nvSpPr>
            <p:spPr bwMode="auto">
              <a:xfrm>
                <a:off x="7023" y="943"/>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4" name="Rectangle 99">
                <a:extLst>
                  <a:ext uri="{FF2B5EF4-FFF2-40B4-BE49-F238E27FC236}">
                    <a16:creationId xmlns:a16="http://schemas.microsoft.com/office/drawing/2014/main" id="{A102AF50-215E-D840-28C7-528DD11392C1}"/>
                  </a:ext>
                </a:extLst>
              </p:cNvPr>
              <p:cNvSpPr>
                <a:spLocks noChangeArrowheads="1"/>
              </p:cNvSpPr>
              <p:nvPr/>
            </p:nvSpPr>
            <p:spPr bwMode="auto">
              <a:xfrm>
                <a:off x="7097" y="943"/>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5" name="Rectangle 100">
                <a:extLst>
                  <a:ext uri="{FF2B5EF4-FFF2-40B4-BE49-F238E27FC236}">
                    <a16:creationId xmlns:a16="http://schemas.microsoft.com/office/drawing/2014/main" id="{50186F41-697F-18EB-DE55-269D753ED609}"/>
                  </a:ext>
                </a:extLst>
              </p:cNvPr>
              <p:cNvSpPr>
                <a:spLocks noChangeArrowheads="1"/>
              </p:cNvSpPr>
              <p:nvPr/>
            </p:nvSpPr>
            <p:spPr bwMode="auto">
              <a:xfrm>
                <a:off x="7130" y="943"/>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6" name="Rectangle 101">
                <a:extLst>
                  <a:ext uri="{FF2B5EF4-FFF2-40B4-BE49-F238E27FC236}">
                    <a16:creationId xmlns:a16="http://schemas.microsoft.com/office/drawing/2014/main" id="{25C77FB3-21D5-F584-9D8A-0BB4AA6BA7A1}"/>
                  </a:ext>
                </a:extLst>
              </p:cNvPr>
              <p:cNvSpPr>
                <a:spLocks noChangeArrowheads="1"/>
              </p:cNvSpPr>
              <p:nvPr/>
            </p:nvSpPr>
            <p:spPr bwMode="auto">
              <a:xfrm>
                <a:off x="7147" y="94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7" name="Rectangle 102">
                <a:extLst>
                  <a:ext uri="{FF2B5EF4-FFF2-40B4-BE49-F238E27FC236}">
                    <a16:creationId xmlns:a16="http://schemas.microsoft.com/office/drawing/2014/main" id="{5EECA776-2B52-BA9B-6887-6BE114722DF8}"/>
                  </a:ext>
                </a:extLst>
              </p:cNvPr>
              <p:cNvSpPr>
                <a:spLocks noChangeArrowheads="1"/>
              </p:cNvSpPr>
              <p:nvPr/>
            </p:nvSpPr>
            <p:spPr bwMode="auto">
              <a:xfrm>
                <a:off x="7172" y="94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8" name="Rectangle 103">
                <a:extLst>
                  <a:ext uri="{FF2B5EF4-FFF2-40B4-BE49-F238E27FC236}">
                    <a16:creationId xmlns:a16="http://schemas.microsoft.com/office/drawing/2014/main" id="{19D9E664-C528-E130-F936-37B6CC4B0D21}"/>
                  </a:ext>
                </a:extLst>
              </p:cNvPr>
              <p:cNvSpPr>
                <a:spLocks noChangeArrowheads="1"/>
              </p:cNvSpPr>
              <p:nvPr/>
            </p:nvSpPr>
            <p:spPr bwMode="auto">
              <a:xfrm>
                <a:off x="7196" y="94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9" name="Rectangle 104">
                <a:extLst>
                  <a:ext uri="{FF2B5EF4-FFF2-40B4-BE49-F238E27FC236}">
                    <a16:creationId xmlns:a16="http://schemas.microsoft.com/office/drawing/2014/main" id="{0D1083FA-54D2-C922-B3F0-18346F2F4C95}"/>
                  </a:ext>
                </a:extLst>
              </p:cNvPr>
              <p:cNvSpPr>
                <a:spLocks noChangeArrowheads="1"/>
              </p:cNvSpPr>
              <p:nvPr/>
            </p:nvSpPr>
            <p:spPr bwMode="auto">
              <a:xfrm>
                <a:off x="7221" y="94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10" name="Freeform 105">
                <a:extLst>
                  <a:ext uri="{FF2B5EF4-FFF2-40B4-BE49-F238E27FC236}">
                    <a16:creationId xmlns:a16="http://schemas.microsoft.com/office/drawing/2014/main" id="{D3A4EC01-3CD4-2805-99C5-06D51AFC8B4E}"/>
                  </a:ext>
                </a:extLst>
              </p:cNvPr>
              <p:cNvSpPr>
                <a:spLocks/>
              </p:cNvSpPr>
              <p:nvPr/>
            </p:nvSpPr>
            <p:spPr bwMode="auto">
              <a:xfrm>
                <a:off x="6954" y="952"/>
                <a:ext cx="50" cy="32"/>
              </a:xfrm>
              <a:custGeom>
                <a:avLst/>
                <a:gdLst>
                  <a:gd name="T0" fmla="*/ 0 w 80"/>
                  <a:gd name="T1" fmla="*/ 0 h 53"/>
                  <a:gd name="T2" fmla="*/ 0 w 80"/>
                  <a:gd name="T3" fmla="*/ 0 h 53"/>
                  <a:gd name="T4" fmla="*/ 0 w 80"/>
                  <a:gd name="T5" fmla="*/ 53 h 53"/>
                  <a:gd name="T6" fmla="*/ 80 w 80"/>
                  <a:gd name="T7" fmla="*/ 53 h 53"/>
                </a:gdLst>
                <a:ahLst/>
                <a:cxnLst>
                  <a:cxn ang="0">
                    <a:pos x="T0" y="T1"/>
                  </a:cxn>
                  <a:cxn ang="0">
                    <a:pos x="T2" y="T3"/>
                  </a:cxn>
                  <a:cxn ang="0">
                    <a:pos x="T4" y="T5"/>
                  </a:cxn>
                  <a:cxn ang="0">
                    <a:pos x="T6" y="T7"/>
                  </a:cxn>
                </a:cxnLst>
                <a:rect l="0" t="0" r="r" b="b"/>
                <a:pathLst>
                  <a:path w="80" h="53">
                    <a:moveTo>
                      <a:pt x="0" y="0"/>
                    </a:moveTo>
                    <a:lnTo>
                      <a:pt x="0" y="0"/>
                    </a:lnTo>
                    <a:lnTo>
                      <a:pt x="0" y="53"/>
                    </a:lnTo>
                    <a:lnTo>
                      <a:pt x="80" y="5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11" name="Freeform 106">
                <a:extLst>
                  <a:ext uri="{FF2B5EF4-FFF2-40B4-BE49-F238E27FC236}">
                    <a16:creationId xmlns:a16="http://schemas.microsoft.com/office/drawing/2014/main" id="{E78E81C4-6027-3893-6831-3B9024DA090B}"/>
                  </a:ext>
                </a:extLst>
              </p:cNvPr>
              <p:cNvSpPr>
                <a:spLocks/>
              </p:cNvSpPr>
              <p:nvPr/>
            </p:nvSpPr>
            <p:spPr bwMode="auto">
              <a:xfrm>
                <a:off x="6938" y="944"/>
                <a:ext cx="16" cy="80"/>
              </a:xfrm>
              <a:custGeom>
                <a:avLst/>
                <a:gdLst>
                  <a:gd name="T0" fmla="*/ 0 w 26"/>
                  <a:gd name="T1" fmla="*/ 133 h 133"/>
                  <a:gd name="T2" fmla="*/ 0 w 26"/>
                  <a:gd name="T3" fmla="*/ 133 h 133"/>
                  <a:gd name="T4" fmla="*/ 0 w 26"/>
                  <a:gd name="T5" fmla="*/ 0 h 133"/>
                  <a:gd name="T6" fmla="*/ 26 w 26"/>
                  <a:gd name="T7" fmla="*/ 0 h 133"/>
                </a:gdLst>
                <a:ahLst/>
                <a:cxnLst>
                  <a:cxn ang="0">
                    <a:pos x="T0" y="T1"/>
                  </a:cxn>
                  <a:cxn ang="0">
                    <a:pos x="T2" y="T3"/>
                  </a:cxn>
                  <a:cxn ang="0">
                    <a:pos x="T4" y="T5"/>
                  </a:cxn>
                  <a:cxn ang="0">
                    <a:pos x="T6" y="T7"/>
                  </a:cxn>
                </a:cxnLst>
                <a:rect l="0" t="0" r="r" b="b"/>
                <a:pathLst>
                  <a:path w="26" h="133">
                    <a:moveTo>
                      <a:pt x="0" y="133"/>
                    </a:moveTo>
                    <a:lnTo>
                      <a:pt x="0" y="133"/>
                    </a:lnTo>
                    <a:lnTo>
                      <a:pt x="0" y="0"/>
                    </a:lnTo>
                    <a:lnTo>
                      <a:pt x="26"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12" name="Rectangle 107">
                <a:extLst>
                  <a:ext uri="{FF2B5EF4-FFF2-40B4-BE49-F238E27FC236}">
                    <a16:creationId xmlns:a16="http://schemas.microsoft.com/office/drawing/2014/main" id="{8D3B3375-25AC-7C76-6224-B90A71A6B5E3}"/>
                  </a:ext>
                </a:extLst>
              </p:cNvPr>
              <p:cNvSpPr>
                <a:spLocks noChangeArrowheads="1"/>
              </p:cNvSpPr>
              <p:nvPr/>
            </p:nvSpPr>
            <p:spPr bwMode="auto">
              <a:xfrm>
                <a:off x="7023" y="1017"/>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13" name="Rectangle 108">
                <a:extLst>
                  <a:ext uri="{FF2B5EF4-FFF2-40B4-BE49-F238E27FC236}">
                    <a16:creationId xmlns:a16="http://schemas.microsoft.com/office/drawing/2014/main" id="{EB86FA75-64D3-6F16-21CA-51D788914568}"/>
                  </a:ext>
                </a:extLst>
              </p:cNvPr>
              <p:cNvSpPr>
                <a:spLocks noChangeArrowheads="1"/>
              </p:cNvSpPr>
              <p:nvPr/>
            </p:nvSpPr>
            <p:spPr bwMode="auto">
              <a:xfrm>
                <a:off x="7081" y="1017"/>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14" name="Rectangle 109">
                <a:extLst>
                  <a:ext uri="{FF2B5EF4-FFF2-40B4-BE49-F238E27FC236}">
                    <a16:creationId xmlns:a16="http://schemas.microsoft.com/office/drawing/2014/main" id="{7ACFAAF9-83C9-BBBE-6FDD-8B1A33008093}"/>
                  </a:ext>
                </a:extLst>
              </p:cNvPr>
              <p:cNvSpPr>
                <a:spLocks noChangeArrowheads="1"/>
              </p:cNvSpPr>
              <p:nvPr/>
            </p:nvSpPr>
            <p:spPr bwMode="auto">
              <a:xfrm>
                <a:off x="7114" y="101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15" name="Rectangle 110">
                <a:extLst>
                  <a:ext uri="{FF2B5EF4-FFF2-40B4-BE49-F238E27FC236}">
                    <a16:creationId xmlns:a16="http://schemas.microsoft.com/office/drawing/2014/main" id="{94329B10-87F4-7FF4-9F97-A5E8D4668516}"/>
                  </a:ext>
                </a:extLst>
              </p:cNvPr>
              <p:cNvSpPr>
                <a:spLocks noChangeArrowheads="1"/>
              </p:cNvSpPr>
              <p:nvPr/>
            </p:nvSpPr>
            <p:spPr bwMode="auto">
              <a:xfrm>
                <a:off x="7139" y="101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16" name="Rectangle 111">
                <a:extLst>
                  <a:ext uri="{FF2B5EF4-FFF2-40B4-BE49-F238E27FC236}">
                    <a16:creationId xmlns:a16="http://schemas.microsoft.com/office/drawing/2014/main" id="{26EE415A-3C60-360E-B21C-E3E9F7B7401A}"/>
                  </a:ext>
                </a:extLst>
              </p:cNvPr>
              <p:cNvSpPr>
                <a:spLocks noChangeArrowheads="1"/>
              </p:cNvSpPr>
              <p:nvPr/>
            </p:nvSpPr>
            <p:spPr bwMode="auto">
              <a:xfrm>
                <a:off x="7164" y="101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17" name="Rectangle 112">
                <a:extLst>
                  <a:ext uri="{FF2B5EF4-FFF2-40B4-BE49-F238E27FC236}">
                    <a16:creationId xmlns:a16="http://schemas.microsoft.com/office/drawing/2014/main" id="{7A09F483-011D-C4C1-3831-1CFD1683BA29}"/>
                  </a:ext>
                </a:extLst>
              </p:cNvPr>
              <p:cNvSpPr>
                <a:spLocks noChangeArrowheads="1"/>
              </p:cNvSpPr>
              <p:nvPr/>
            </p:nvSpPr>
            <p:spPr bwMode="auto">
              <a:xfrm>
                <a:off x="7188" y="101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18" name="Freeform 113">
                <a:extLst>
                  <a:ext uri="{FF2B5EF4-FFF2-40B4-BE49-F238E27FC236}">
                    <a16:creationId xmlns:a16="http://schemas.microsoft.com/office/drawing/2014/main" id="{2333B060-2813-FA0B-FCE7-BD420B8F1690}"/>
                  </a:ext>
                </a:extLst>
              </p:cNvPr>
              <p:cNvSpPr>
                <a:spLocks/>
              </p:cNvSpPr>
              <p:nvPr/>
            </p:nvSpPr>
            <p:spPr bwMode="auto">
              <a:xfrm>
                <a:off x="6946" y="1056"/>
                <a:ext cx="58" cy="57"/>
              </a:xfrm>
              <a:custGeom>
                <a:avLst/>
                <a:gdLst>
                  <a:gd name="T0" fmla="*/ 0 w 93"/>
                  <a:gd name="T1" fmla="*/ 94 h 94"/>
                  <a:gd name="T2" fmla="*/ 0 w 93"/>
                  <a:gd name="T3" fmla="*/ 94 h 94"/>
                  <a:gd name="T4" fmla="*/ 0 w 93"/>
                  <a:gd name="T5" fmla="*/ 0 h 94"/>
                  <a:gd name="T6" fmla="*/ 93 w 93"/>
                  <a:gd name="T7" fmla="*/ 0 h 94"/>
                </a:gdLst>
                <a:ahLst/>
                <a:cxnLst>
                  <a:cxn ang="0">
                    <a:pos x="T0" y="T1"/>
                  </a:cxn>
                  <a:cxn ang="0">
                    <a:pos x="T2" y="T3"/>
                  </a:cxn>
                  <a:cxn ang="0">
                    <a:pos x="T4" y="T5"/>
                  </a:cxn>
                  <a:cxn ang="0">
                    <a:pos x="T6" y="T7"/>
                  </a:cxn>
                </a:cxnLst>
                <a:rect l="0" t="0" r="r" b="b"/>
                <a:pathLst>
                  <a:path w="93" h="94">
                    <a:moveTo>
                      <a:pt x="0" y="94"/>
                    </a:moveTo>
                    <a:lnTo>
                      <a:pt x="0" y="94"/>
                    </a:lnTo>
                    <a:lnTo>
                      <a:pt x="0" y="0"/>
                    </a:lnTo>
                    <a:lnTo>
                      <a:pt x="9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19" name="Rectangle 114">
                <a:extLst>
                  <a:ext uri="{FF2B5EF4-FFF2-40B4-BE49-F238E27FC236}">
                    <a16:creationId xmlns:a16="http://schemas.microsoft.com/office/drawing/2014/main" id="{A0783C3A-E2E2-F8A3-843C-3072DF79D10C}"/>
                  </a:ext>
                </a:extLst>
              </p:cNvPr>
              <p:cNvSpPr>
                <a:spLocks noChangeArrowheads="1"/>
              </p:cNvSpPr>
              <p:nvPr/>
            </p:nvSpPr>
            <p:spPr bwMode="auto">
              <a:xfrm>
                <a:off x="7023" y="1092"/>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0" name="Rectangle 115">
                <a:extLst>
                  <a:ext uri="{FF2B5EF4-FFF2-40B4-BE49-F238E27FC236}">
                    <a16:creationId xmlns:a16="http://schemas.microsoft.com/office/drawing/2014/main" id="{1BD34368-435F-31DE-1E39-FB3F6B26C062}"/>
                  </a:ext>
                </a:extLst>
              </p:cNvPr>
              <p:cNvSpPr>
                <a:spLocks noChangeArrowheads="1"/>
              </p:cNvSpPr>
              <p:nvPr/>
            </p:nvSpPr>
            <p:spPr bwMode="auto">
              <a:xfrm>
                <a:off x="7081" y="1092"/>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1" name="Rectangle 116">
                <a:extLst>
                  <a:ext uri="{FF2B5EF4-FFF2-40B4-BE49-F238E27FC236}">
                    <a16:creationId xmlns:a16="http://schemas.microsoft.com/office/drawing/2014/main" id="{3552D17C-04C3-F3AA-886B-A303B6277AE1}"/>
                  </a:ext>
                </a:extLst>
              </p:cNvPr>
              <p:cNvSpPr>
                <a:spLocks noChangeArrowheads="1"/>
              </p:cNvSpPr>
              <p:nvPr/>
            </p:nvSpPr>
            <p:spPr bwMode="auto">
              <a:xfrm>
                <a:off x="7114" y="109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2" name="Rectangle 117">
                <a:extLst>
                  <a:ext uri="{FF2B5EF4-FFF2-40B4-BE49-F238E27FC236}">
                    <a16:creationId xmlns:a16="http://schemas.microsoft.com/office/drawing/2014/main" id="{E28E0097-EBED-17F5-A8C1-2FF7CAED91F2}"/>
                  </a:ext>
                </a:extLst>
              </p:cNvPr>
              <p:cNvSpPr>
                <a:spLocks noChangeArrowheads="1"/>
              </p:cNvSpPr>
              <p:nvPr/>
            </p:nvSpPr>
            <p:spPr bwMode="auto">
              <a:xfrm>
                <a:off x="7139" y="109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3" name="Rectangle 118">
                <a:extLst>
                  <a:ext uri="{FF2B5EF4-FFF2-40B4-BE49-F238E27FC236}">
                    <a16:creationId xmlns:a16="http://schemas.microsoft.com/office/drawing/2014/main" id="{4FBB96BA-77AB-2A66-88D7-5F4559C149E4}"/>
                  </a:ext>
                </a:extLst>
              </p:cNvPr>
              <p:cNvSpPr>
                <a:spLocks noChangeArrowheads="1"/>
              </p:cNvSpPr>
              <p:nvPr/>
            </p:nvSpPr>
            <p:spPr bwMode="auto">
              <a:xfrm>
                <a:off x="7164" y="109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4" name="Rectangle 119">
                <a:extLst>
                  <a:ext uri="{FF2B5EF4-FFF2-40B4-BE49-F238E27FC236}">
                    <a16:creationId xmlns:a16="http://schemas.microsoft.com/office/drawing/2014/main" id="{EB5E2E34-0C8B-E8A4-F3E4-E802768EEC40}"/>
                  </a:ext>
                </a:extLst>
              </p:cNvPr>
              <p:cNvSpPr>
                <a:spLocks noChangeArrowheads="1"/>
              </p:cNvSpPr>
              <p:nvPr/>
            </p:nvSpPr>
            <p:spPr bwMode="auto">
              <a:xfrm>
                <a:off x="7188" y="109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5" name="Freeform 120">
                <a:extLst>
                  <a:ext uri="{FF2B5EF4-FFF2-40B4-BE49-F238E27FC236}">
                    <a16:creationId xmlns:a16="http://schemas.microsoft.com/office/drawing/2014/main" id="{81C07546-A627-2072-1711-08C95B89A14C}"/>
                  </a:ext>
                </a:extLst>
              </p:cNvPr>
              <p:cNvSpPr>
                <a:spLocks/>
              </p:cNvSpPr>
              <p:nvPr/>
            </p:nvSpPr>
            <p:spPr bwMode="auto">
              <a:xfrm>
                <a:off x="6996" y="1137"/>
                <a:ext cx="8" cy="32"/>
              </a:xfrm>
              <a:custGeom>
                <a:avLst/>
                <a:gdLst>
                  <a:gd name="T0" fmla="*/ 0 w 13"/>
                  <a:gd name="T1" fmla="*/ 53 h 53"/>
                  <a:gd name="T2" fmla="*/ 0 w 13"/>
                  <a:gd name="T3" fmla="*/ 53 h 53"/>
                  <a:gd name="T4" fmla="*/ 0 w 13"/>
                  <a:gd name="T5" fmla="*/ 0 h 53"/>
                  <a:gd name="T6" fmla="*/ 13 w 13"/>
                  <a:gd name="T7" fmla="*/ 0 h 53"/>
                </a:gdLst>
                <a:ahLst/>
                <a:cxnLst>
                  <a:cxn ang="0">
                    <a:pos x="T0" y="T1"/>
                  </a:cxn>
                  <a:cxn ang="0">
                    <a:pos x="T2" y="T3"/>
                  </a:cxn>
                  <a:cxn ang="0">
                    <a:pos x="T4" y="T5"/>
                  </a:cxn>
                  <a:cxn ang="0">
                    <a:pos x="T6" y="T7"/>
                  </a:cxn>
                </a:cxnLst>
                <a:rect l="0" t="0" r="r" b="b"/>
                <a:pathLst>
                  <a:path w="13" h="53">
                    <a:moveTo>
                      <a:pt x="0" y="53"/>
                    </a:moveTo>
                    <a:lnTo>
                      <a:pt x="0" y="53"/>
                    </a:lnTo>
                    <a:lnTo>
                      <a:pt x="0" y="0"/>
                    </a:lnTo>
                    <a:lnTo>
                      <a:pt x="1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26" name="Rectangle 121">
                <a:extLst>
                  <a:ext uri="{FF2B5EF4-FFF2-40B4-BE49-F238E27FC236}">
                    <a16:creationId xmlns:a16="http://schemas.microsoft.com/office/drawing/2014/main" id="{927A353E-7AF2-FF8D-0001-87420EE8D5AA}"/>
                  </a:ext>
                </a:extLst>
              </p:cNvPr>
              <p:cNvSpPr>
                <a:spLocks noChangeArrowheads="1"/>
              </p:cNvSpPr>
              <p:nvPr/>
            </p:nvSpPr>
            <p:spPr bwMode="auto">
              <a:xfrm>
                <a:off x="7023" y="1166"/>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7" name="Rectangle 122">
                <a:extLst>
                  <a:ext uri="{FF2B5EF4-FFF2-40B4-BE49-F238E27FC236}">
                    <a16:creationId xmlns:a16="http://schemas.microsoft.com/office/drawing/2014/main" id="{DDC3AA84-8197-6EA2-93E0-1D58DED2CF39}"/>
                  </a:ext>
                </a:extLst>
              </p:cNvPr>
              <p:cNvSpPr>
                <a:spLocks noChangeArrowheads="1"/>
              </p:cNvSpPr>
              <p:nvPr/>
            </p:nvSpPr>
            <p:spPr bwMode="auto">
              <a:xfrm>
                <a:off x="7081" y="1166"/>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8" name="Rectangle 123">
                <a:extLst>
                  <a:ext uri="{FF2B5EF4-FFF2-40B4-BE49-F238E27FC236}">
                    <a16:creationId xmlns:a16="http://schemas.microsoft.com/office/drawing/2014/main" id="{8AAC23AB-0091-67EA-A4D9-ADAC62739BC5}"/>
                  </a:ext>
                </a:extLst>
              </p:cNvPr>
              <p:cNvSpPr>
                <a:spLocks noChangeArrowheads="1"/>
              </p:cNvSpPr>
              <p:nvPr/>
            </p:nvSpPr>
            <p:spPr bwMode="auto">
              <a:xfrm>
                <a:off x="7114" y="116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9" name="Rectangle 124">
                <a:extLst>
                  <a:ext uri="{FF2B5EF4-FFF2-40B4-BE49-F238E27FC236}">
                    <a16:creationId xmlns:a16="http://schemas.microsoft.com/office/drawing/2014/main" id="{411AD1F1-9A91-ACB3-266A-50E291F317D8}"/>
                  </a:ext>
                </a:extLst>
              </p:cNvPr>
              <p:cNvSpPr>
                <a:spLocks noChangeArrowheads="1"/>
              </p:cNvSpPr>
              <p:nvPr/>
            </p:nvSpPr>
            <p:spPr bwMode="auto">
              <a:xfrm>
                <a:off x="7139" y="116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30" name="Rectangle 125">
                <a:extLst>
                  <a:ext uri="{FF2B5EF4-FFF2-40B4-BE49-F238E27FC236}">
                    <a16:creationId xmlns:a16="http://schemas.microsoft.com/office/drawing/2014/main" id="{5622C36B-3A7E-CC81-B28A-D30CF66B820C}"/>
                  </a:ext>
                </a:extLst>
              </p:cNvPr>
              <p:cNvSpPr>
                <a:spLocks noChangeArrowheads="1"/>
              </p:cNvSpPr>
              <p:nvPr/>
            </p:nvSpPr>
            <p:spPr bwMode="auto">
              <a:xfrm>
                <a:off x="7164" y="116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31" name="Rectangle 126">
                <a:extLst>
                  <a:ext uri="{FF2B5EF4-FFF2-40B4-BE49-F238E27FC236}">
                    <a16:creationId xmlns:a16="http://schemas.microsoft.com/office/drawing/2014/main" id="{D2B8FE7C-47A3-F860-CA84-EFA69BB63F72}"/>
                  </a:ext>
                </a:extLst>
              </p:cNvPr>
              <p:cNvSpPr>
                <a:spLocks noChangeArrowheads="1"/>
              </p:cNvSpPr>
              <p:nvPr/>
            </p:nvSpPr>
            <p:spPr bwMode="auto">
              <a:xfrm>
                <a:off x="7188" y="116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32" name="Freeform 127">
                <a:extLst>
                  <a:ext uri="{FF2B5EF4-FFF2-40B4-BE49-F238E27FC236}">
                    <a16:creationId xmlns:a16="http://schemas.microsoft.com/office/drawing/2014/main" id="{552ABEAF-DE04-0AD0-8498-294F13B5373D}"/>
                  </a:ext>
                </a:extLst>
              </p:cNvPr>
              <p:cNvSpPr>
                <a:spLocks/>
              </p:cNvSpPr>
              <p:nvPr/>
            </p:nvSpPr>
            <p:spPr bwMode="auto">
              <a:xfrm>
                <a:off x="6996" y="1177"/>
                <a:ext cx="8" cy="32"/>
              </a:xfrm>
              <a:custGeom>
                <a:avLst/>
                <a:gdLst>
                  <a:gd name="T0" fmla="*/ 0 w 13"/>
                  <a:gd name="T1" fmla="*/ 0 h 54"/>
                  <a:gd name="T2" fmla="*/ 0 w 13"/>
                  <a:gd name="T3" fmla="*/ 0 h 54"/>
                  <a:gd name="T4" fmla="*/ 0 w 13"/>
                  <a:gd name="T5" fmla="*/ 54 h 54"/>
                  <a:gd name="T6" fmla="*/ 13 w 13"/>
                  <a:gd name="T7" fmla="*/ 54 h 54"/>
                </a:gdLst>
                <a:ahLst/>
                <a:cxnLst>
                  <a:cxn ang="0">
                    <a:pos x="T0" y="T1"/>
                  </a:cxn>
                  <a:cxn ang="0">
                    <a:pos x="T2" y="T3"/>
                  </a:cxn>
                  <a:cxn ang="0">
                    <a:pos x="T4" y="T5"/>
                  </a:cxn>
                  <a:cxn ang="0">
                    <a:pos x="T6" y="T7"/>
                  </a:cxn>
                </a:cxnLst>
                <a:rect l="0" t="0" r="r" b="b"/>
                <a:pathLst>
                  <a:path w="13" h="54">
                    <a:moveTo>
                      <a:pt x="0" y="0"/>
                    </a:moveTo>
                    <a:lnTo>
                      <a:pt x="0" y="0"/>
                    </a:lnTo>
                    <a:lnTo>
                      <a:pt x="0" y="54"/>
                    </a:lnTo>
                    <a:lnTo>
                      <a:pt x="13" y="54"/>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33" name="Freeform 128">
                <a:extLst>
                  <a:ext uri="{FF2B5EF4-FFF2-40B4-BE49-F238E27FC236}">
                    <a16:creationId xmlns:a16="http://schemas.microsoft.com/office/drawing/2014/main" id="{0CAD50B8-C0B8-C95C-B9FE-D80B90381B64}"/>
                  </a:ext>
                </a:extLst>
              </p:cNvPr>
              <p:cNvSpPr>
                <a:spLocks/>
              </p:cNvSpPr>
              <p:nvPr/>
            </p:nvSpPr>
            <p:spPr bwMode="auto">
              <a:xfrm>
                <a:off x="6946" y="1121"/>
                <a:ext cx="50" cy="48"/>
              </a:xfrm>
              <a:custGeom>
                <a:avLst/>
                <a:gdLst>
                  <a:gd name="T0" fmla="*/ 0 w 80"/>
                  <a:gd name="T1" fmla="*/ 0 h 80"/>
                  <a:gd name="T2" fmla="*/ 0 w 80"/>
                  <a:gd name="T3" fmla="*/ 0 h 80"/>
                  <a:gd name="T4" fmla="*/ 0 w 80"/>
                  <a:gd name="T5" fmla="*/ 80 h 80"/>
                  <a:gd name="T6" fmla="*/ 80 w 80"/>
                  <a:gd name="T7" fmla="*/ 80 h 80"/>
                </a:gdLst>
                <a:ahLst/>
                <a:cxnLst>
                  <a:cxn ang="0">
                    <a:pos x="T0" y="T1"/>
                  </a:cxn>
                  <a:cxn ang="0">
                    <a:pos x="T2" y="T3"/>
                  </a:cxn>
                  <a:cxn ang="0">
                    <a:pos x="T4" y="T5"/>
                  </a:cxn>
                  <a:cxn ang="0">
                    <a:pos x="T6" y="T7"/>
                  </a:cxn>
                </a:cxnLst>
                <a:rect l="0" t="0" r="r" b="b"/>
                <a:pathLst>
                  <a:path w="80" h="80">
                    <a:moveTo>
                      <a:pt x="0" y="0"/>
                    </a:moveTo>
                    <a:lnTo>
                      <a:pt x="0" y="0"/>
                    </a:lnTo>
                    <a:lnTo>
                      <a:pt x="0" y="80"/>
                    </a:lnTo>
                    <a:lnTo>
                      <a:pt x="80" y="8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34" name="Freeform 129">
                <a:extLst>
                  <a:ext uri="{FF2B5EF4-FFF2-40B4-BE49-F238E27FC236}">
                    <a16:creationId xmlns:a16="http://schemas.microsoft.com/office/drawing/2014/main" id="{3BE2597F-A9AE-C808-C97D-B486570F84DA}"/>
                  </a:ext>
                </a:extLst>
              </p:cNvPr>
              <p:cNvSpPr>
                <a:spLocks/>
              </p:cNvSpPr>
              <p:nvPr/>
            </p:nvSpPr>
            <p:spPr bwMode="auto">
              <a:xfrm>
                <a:off x="6938" y="1032"/>
                <a:ext cx="8" cy="81"/>
              </a:xfrm>
              <a:custGeom>
                <a:avLst/>
                <a:gdLst>
                  <a:gd name="T0" fmla="*/ 0 w 13"/>
                  <a:gd name="T1" fmla="*/ 0 h 134"/>
                  <a:gd name="T2" fmla="*/ 0 w 13"/>
                  <a:gd name="T3" fmla="*/ 0 h 134"/>
                  <a:gd name="T4" fmla="*/ 0 w 13"/>
                  <a:gd name="T5" fmla="*/ 134 h 134"/>
                  <a:gd name="T6" fmla="*/ 13 w 13"/>
                  <a:gd name="T7" fmla="*/ 134 h 134"/>
                </a:gdLst>
                <a:ahLst/>
                <a:cxnLst>
                  <a:cxn ang="0">
                    <a:pos x="T0" y="T1"/>
                  </a:cxn>
                  <a:cxn ang="0">
                    <a:pos x="T2" y="T3"/>
                  </a:cxn>
                  <a:cxn ang="0">
                    <a:pos x="T4" y="T5"/>
                  </a:cxn>
                  <a:cxn ang="0">
                    <a:pos x="T6" y="T7"/>
                  </a:cxn>
                </a:cxnLst>
                <a:rect l="0" t="0" r="r" b="b"/>
                <a:pathLst>
                  <a:path w="13" h="134">
                    <a:moveTo>
                      <a:pt x="0" y="0"/>
                    </a:moveTo>
                    <a:lnTo>
                      <a:pt x="0" y="0"/>
                    </a:lnTo>
                    <a:lnTo>
                      <a:pt x="0" y="134"/>
                    </a:lnTo>
                    <a:lnTo>
                      <a:pt x="13" y="134"/>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35" name="Freeform 130">
                <a:extLst>
                  <a:ext uri="{FF2B5EF4-FFF2-40B4-BE49-F238E27FC236}">
                    <a16:creationId xmlns:a16="http://schemas.microsoft.com/office/drawing/2014/main" id="{83318C6D-FEE8-FD91-7F70-4AABC0816675}"/>
                  </a:ext>
                </a:extLst>
              </p:cNvPr>
              <p:cNvSpPr>
                <a:spLocks/>
              </p:cNvSpPr>
              <p:nvPr/>
            </p:nvSpPr>
            <p:spPr bwMode="auto">
              <a:xfrm>
                <a:off x="6921" y="936"/>
                <a:ext cx="17" cy="96"/>
              </a:xfrm>
              <a:custGeom>
                <a:avLst/>
                <a:gdLst>
                  <a:gd name="T0" fmla="*/ 0 w 27"/>
                  <a:gd name="T1" fmla="*/ 0 h 160"/>
                  <a:gd name="T2" fmla="*/ 0 w 27"/>
                  <a:gd name="T3" fmla="*/ 0 h 160"/>
                  <a:gd name="T4" fmla="*/ 0 w 27"/>
                  <a:gd name="T5" fmla="*/ 160 h 160"/>
                  <a:gd name="T6" fmla="*/ 27 w 27"/>
                  <a:gd name="T7" fmla="*/ 160 h 160"/>
                </a:gdLst>
                <a:ahLst/>
                <a:cxnLst>
                  <a:cxn ang="0">
                    <a:pos x="T0" y="T1"/>
                  </a:cxn>
                  <a:cxn ang="0">
                    <a:pos x="T2" y="T3"/>
                  </a:cxn>
                  <a:cxn ang="0">
                    <a:pos x="T4" y="T5"/>
                  </a:cxn>
                  <a:cxn ang="0">
                    <a:pos x="T6" y="T7"/>
                  </a:cxn>
                </a:cxnLst>
                <a:rect l="0" t="0" r="r" b="b"/>
                <a:pathLst>
                  <a:path w="27" h="160">
                    <a:moveTo>
                      <a:pt x="0" y="0"/>
                    </a:moveTo>
                    <a:lnTo>
                      <a:pt x="0" y="0"/>
                    </a:lnTo>
                    <a:lnTo>
                      <a:pt x="0" y="160"/>
                    </a:lnTo>
                    <a:lnTo>
                      <a:pt x="27" y="16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36" name="Freeform 131">
                <a:extLst>
                  <a:ext uri="{FF2B5EF4-FFF2-40B4-BE49-F238E27FC236}">
                    <a16:creationId xmlns:a16="http://schemas.microsoft.com/office/drawing/2014/main" id="{0F105260-9E8E-2FEC-CF2F-4F16963EA024}"/>
                  </a:ext>
                </a:extLst>
              </p:cNvPr>
              <p:cNvSpPr>
                <a:spLocks/>
              </p:cNvSpPr>
              <p:nvPr/>
            </p:nvSpPr>
            <p:spPr bwMode="auto">
              <a:xfrm>
                <a:off x="6921" y="848"/>
                <a:ext cx="0" cy="80"/>
              </a:xfrm>
              <a:custGeom>
                <a:avLst/>
                <a:gdLst>
                  <a:gd name="T0" fmla="*/ 0 h 133"/>
                  <a:gd name="T1" fmla="*/ 0 h 133"/>
                  <a:gd name="T2" fmla="*/ 133 h 133"/>
                  <a:gd name="T3" fmla="*/ 133 h 133"/>
                </a:gdLst>
                <a:ahLst/>
                <a:cxnLst>
                  <a:cxn ang="0">
                    <a:pos x="0" y="T0"/>
                  </a:cxn>
                  <a:cxn ang="0">
                    <a:pos x="0" y="T1"/>
                  </a:cxn>
                  <a:cxn ang="0">
                    <a:pos x="0" y="T2"/>
                  </a:cxn>
                  <a:cxn ang="0">
                    <a:pos x="0" y="T3"/>
                  </a:cxn>
                </a:cxnLst>
                <a:rect l="0" t="0" r="r" b="b"/>
                <a:pathLst>
                  <a:path h="133">
                    <a:moveTo>
                      <a:pt x="0" y="0"/>
                    </a:moveTo>
                    <a:lnTo>
                      <a:pt x="0" y="0"/>
                    </a:lnTo>
                    <a:lnTo>
                      <a:pt x="0" y="133"/>
                    </a:lnTo>
                    <a:lnTo>
                      <a:pt x="0" y="13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37" name="Freeform 132">
                <a:extLst>
                  <a:ext uri="{FF2B5EF4-FFF2-40B4-BE49-F238E27FC236}">
                    <a16:creationId xmlns:a16="http://schemas.microsoft.com/office/drawing/2014/main" id="{E79CF580-586D-6FE7-1A9C-482E00DB9F11}"/>
                  </a:ext>
                </a:extLst>
              </p:cNvPr>
              <p:cNvSpPr>
                <a:spLocks/>
              </p:cNvSpPr>
              <p:nvPr/>
            </p:nvSpPr>
            <p:spPr bwMode="auto">
              <a:xfrm>
                <a:off x="6913" y="728"/>
                <a:ext cx="8" cy="120"/>
              </a:xfrm>
              <a:custGeom>
                <a:avLst/>
                <a:gdLst>
                  <a:gd name="T0" fmla="*/ 0 w 13"/>
                  <a:gd name="T1" fmla="*/ 0 h 200"/>
                  <a:gd name="T2" fmla="*/ 0 w 13"/>
                  <a:gd name="T3" fmla="*/ 0 h 200"/>
                  <a:gd name="T4" fmla="*/ 0 w 13"/>
                  <a:gd name="T5" fmla="*/ 200 h 200"/>
                  <a:gd name="T6" fmla="*/ 13 w 13"/>
                  <a:gd name="T7" fmla="*/ 200 h 200"/>
                </a:gdLst>
                <a:ahLst/>
                <a:cxnLst>
                  <a:cxn ang="0">
                    <a:pos x="T0" y="T1"/>
                  </a:cxn>
                  <a:cxn ang="0">
                    <a:pos x="T2" y="T3"/>
                  </a:cxn>
                  <a:cxn ang="0">
                    <a:pos x="T4" y="T5"/>
                  </a:cxn>
                  <a:cxn ang="0">
                    <a:pos x="T6" y="T7"/>
                  </a:cxn>
                </a:cxnLst>
                <a:rect l="0" t="0" r="r" b="b"/>
                <a:pathLst>
                  <a:path w="13" h="200">
                    <a:moveTo>
                      <a:pt x="0" y="0"/>
                    </a:moveTo>
                    <a:lnTo>
                      <a:pt x="0" y="0"/>
                    </a:lnTo>
                    <a:lnTo>
                      <a:pt x="0" y="200"/>
                    </a:lnTo>
                    <a:lnTo>
                      <a:pt x="13" y="20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38" name="Freeform 133">
                <a:extLst>
                  <a:ext uri="{FF2B5EF4-FFF2-40B4-BE49-F238E27FC236}">
                    <a16:creationId xmlns:a16="http://schemas.microsoft.com/office/drawing/2014/main" id="{8A14EEDE-E6BD-7E6F-92ED-2B063510A0C7}"/>
                  </a:ext>
                </a:extLst>
              </p:cNvPr>
              <p:cNvSpPr>
                <a:spLocks/>
              </p:cNvSpPr>
              <p:nvPr/>
            </p:nvSpPr>
            <p:spPr bwMode="auto">
              <a:xfrm>
                <a:off x="6905" y="720"/>
                <a:ext cx="8" cy="297"/>
              </a:xfrm>
              <a:custGeom>
                <a:avLst/>
                <a:gdLst>
                  <a:gd name="T0" fmla="*/ 0 w 14"/>
                  <a:gd name="T1" fmla="*/ 494 h 494"/>
                  <a:gd name="T2" fmla="*/ 0 w 14"/>
                  <a:gd name="T3" fmla="*/ 494 h 494"/>
                  <a:gd name="T4" fmla="*/ 0 w 14"/>
                  <a:gd name="T5" fmla="*/ 0 h 494"/>
                  <a:gd name="T6" fmla="*/ 14 w 14"/>
                  <a:gd name="T7" fmla="*/ 0 h 494"/>
                </a:gdLst>
                <a:ahLst/>
                <a:cxnLst>
                  <a:cxn ang="0">
                    <a:pos x="T0" y="T1"/>
                  </a:cxn>
                  <a:cxn ang="0">
                    <a:pos x="T2" y="T3"/>
                  </a:cxn>
                  <a:cxn ang="0">
                    <a:pos x="T4" y="T5"/>
                  </a:cxn>
                  <a:cxn ang="0">
                    <a:pos x="T6" y="T7"/>
                  </a:cxn>
                </a:cxnLst>
                <a:rect l="0" t="0" r="r" b="b"/>
                <a:pathLst>
                  <a:path w="14" h="494">
                    <a:moveTo>
                      <a:pt x="0" y="494"/>
                    </a:moveTo>
                    <a:lnTo>
                      <a:pt x="0" y="494"/>
                    </a:lnTo>
                    <a:lnTo>
                      <a:pt x="0" y="0"/>
                    </a:lnTo>
                    <a:lnTo>
                      <a:pt x="14"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39" name="Rectangle 134">
                <a:extLst>
                  <a:ext uri="{FF2B5EF4-FFF2-40B4-BE49-F238E27FC236}">
                    <a16:creationId xmlns:a16="http://schemas.microsoft.com/office/drawing/2014/main" id="{D7B904D7-0F91-983C-83D8-31629DBBC6CF}"/>
                  </a:ext>
                </a:extLst>
              </p:cNvPr>
              <p:cNvSpPr>
                <a:spLocks noChangeArrowheads="1"/>
              </p:cNvSpPr>
              <p:nvPr/>
            </p:nvSpPr>
            <p:spPr bwMode="auto">
              <a:xfrm>
                <a:off x="7023" y="1241"/>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0" name="Rectangle 135">
                <a:extLst>
                  <a:ext uri="{FF2B5EF4-FFF2-40B4-BE49-F238E27FC236}">
                    <a16:creationId xmlns:a16="http://schemas.microsoft.com/office/drawing/2014/main" id="{849A2A53-8826-22A7-4E21-587062051827}"/>
                  </a:ext>
                </a:extLst>
              </p:cNvPr>
              <p:cNvSpPr>
                <a:spLocks noChangeArrowheads="1"/>
              </p:cNvSpPr>
              <p:nvPr/>
            </p:nvSpPr>
            <p:spPr bwMode="auto">
              <a:xfrm>
                <a:off x="7097" y="1241"/>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1" name="Rectangle 136">
                <a:extLst>
                  <a:ext uri="{FF2B5EF4-FFF2-40B4-BE49-F238E27FC236}">
                    <a16:creationId xmlns:a16="http://schemas.microsoft.com/office/drawing/2014/main" id="{7524ACDF-E42F-6DCA-1534-8C4E71F5A1EC}"/>
                  </a:ext>
                </a:extLst>
              </p:cNvPr>
              <p:cNvSpPr>
                <a:spLocks noChangeArrowheads="1"/>
              </p:cNvSpPr>
              <p:nvPr/>
            </p:nvSpPr>
            <p:spPr bwMode="auto">
              <a:xfrm>
                <a:off x="7130" y="1241"/>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2" name="Rectangle 137">
                <a:extLst>
                  <a:ext uri="{FF2B5EF4-FFF2-40B4-BE49-F238E27FC236}">
                    <a16:creationId xmlns:a16="http://schemas.microsoft.com/office/drawing/2014/main" id="{8E9C0905-24D7-5FE0-975E-31FCED41762B}"/>
                  </a:ext>
                </a:extLst>
              </p:cNvPr>
              <p:cNvSpPr>
                <a:spLocks noChangeArrowheads="1"/>
              </p:cNvSpPr>
              <p:nvPr/>
            </p:nvSpPr>
            <p:spPr bwMode="auto">
              <a:xfrm>
                <a:off x="7147" y="124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3" name="Rectangle 138">
                <a:extLst>
                  <a:ext uri="{FF2B5EF4-FFF2-40B4-BE49-F238E27FC236}">
                    <a16:creationId xmlns:a16="http://schemas.microsoft.com/office/drawing/2014/main" id="{6C131037-8E8B-BDDD-98AF-7127FA7C3464}"/>
                  </a:ext>
                </a:extLst>
              </p:cNvPr>
              <p:cNvSpPr>
                <a:spLocks noChangeArrowheads="1"/>
              </p:cNvSpPr>
              <p:nvPr/>
            </p:nvSpPr>
            <p:spPr bwMode="auto">
              <a:xfrm>
                <a:off x="7172" y="124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4" name="Rectangle 139">
                <a:extLst>
                  <a:ext uri="{FF2B5EF4-FFF2-40B4-BE49-F238E27FC236}">
                    <a16:creationId xmlns:a16="http://schemas.microsoft.com/office/drawing/2014/main" id="{C98D886D-8DA5-16AD-58FE-FB89B695EB3E}"/>
                  </a:ext>
                </a:extLst>
              </p:cNvPr>
              <p:cNvSpPr>
                <a:spLocks noChangeArrowheads="1"/>
              </p:cNvSpPr>
              <p:nvPr/>
            </p:nvSpPr>
            <p:spPr bwMode="auto">
              <a:xfrm>
                <a:off x="7196" y="124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5" name="Rectangle 140">
                <a:extLst>
                  <a:ext uri="{FF2B5EF4-FFF2-40B4-BE49-F238E27FC236}">
                    <a16:creationId xmlns:a16="http://schemas.microsoft.com/office/drawing/2014/main" id="{03D7A462-D707-E4F5-81CF-7E1EA76B32A2}"/>
                  </a:ext>
                </a:extLst>
              </p:cNvPr>
              <p:cNvSpPr>
                <a:spLocks noChangeArrowheads="1"/>
              </p:cNvSpPr>
              <p:nvPr/>
            </p:nvSpPr>
            <p:spPr bwMode="auto">
              <a:xfrm>
                <a:off x="7221" y="124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6" name="Freeform 141">
                <a:extLst>
                  <a:ext uri="{FF2B5EF4-FFF2-40B4-BE49-F238E27FC236}">
                    <a16:creationId xmlns:a16="http://schemas.microsoft.com/office/drawing/2014/main" id="{B02A735D-C0AB-411B-0AE8-92BD8CD0A1FE}"/>
                  </a:ext>
                </a:extLst>
              </p:cNvPr>
              <p:cNvSpPr>
                <a:spLocks/>
              </p:cNvSpPr>
              <p:nvPr/>
            </p:nvSpPr>
            <p:spPr bwMode="auto">
              <a:xfrm>
                <a:off x="6921" y="1281"/>
                <a:ext cx="83" cy="32"/>
              </a:xfrm>
              <a:custGeom>
                <a:avLst/>
                <a:gdLst>
                  <a:gd name="T0" fmla="*/ 0 w 133"/>
                  <a:gd name="T1" fmla="*/ 53 h 53"/>
                  <a:gd name="T2" fmla="*/ 0 w 133"/>
                  <a:gd name="T3" fmla="*/ 53 h 53"/>
                  <a:gd name="T4" fmla="*/ 0 w 133"/>
                  <a:gd name="T5" fmla="*/ 0 h 53"/>
                  <a:gd name="T6" fmla="*/ 133 w 133"/>
                  <a:gd name="T7" fmla="*/ 0 h 53"/>
                </a:gdLst>
                <a:ahLst/>
                <a:cxnLst>
                  <a:cxn ang="0">
                    <a:pos x="T0" y="T1"/>
                  </a:cxn>
                  <a:cxn ang="0">
                    <a:pos x="T2" y="T3"/>
                  </a:cxn>
                  <a:cxn ang="0">
                    <a:pos x="T4" y="T5"/>
                  </a:cxn>
                  <a:cxn ang="0">
                    <a:pos x="T6" y="T7"/>
                  </a:cxn>
                </a:cxnLst>
                <a:rect l="0" t="0" r="r" b="b"/>
                <a:pathLst>
                  <a:path w="133" h="53">
                    <a:moveTo>
                      <a:pt x="0" y="53"/>
                    </a:moveTo>
                    <a:lnTo>
                      <a:pt x="0" y="53"/>
                    </a:lnTo>
                    <a:lnTo>
                      <a:pt x="0" y="0"/>
                    </a:lnTo>
                    <a:lnTo>
                      <a:pt x="13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47" name="Rectangle 142">
                <a:extLst>
                  <a:ext uri="{FF2B5EF4-FFF2-40B4-BE49-F238E27FC236}">
                    <a16:creationId xmlns:a16="http://schemas.microsoft.com/office/drawing/2014/main" id="{763D5BE3-628D-07BF-6E29-89C401A749B6}"/>
                  </a:ext>
                </a:extLst>
              </p:cNvPr>
              <p:cNvSpPr>
                <a:spLocks noChangeArrowheads="1"/>
              </p:cNvSpPr>
              <p:nvPr/>
            </p:nvSpPr>
            <p:spPr bwMode="auto">
              <a:xfrm>
                <a:off x="7023" y="1317"/>
                <a:ext cx="9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GP</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8" name="Rectangle 143">
                <a:extLst>
                  <a:ext uri="{FF2B5EF4-FFF2-40B4-BE49-F238E27FC236}">
                    <a16:creationId xmlns:a16="http://schemas.microsoft.com/office/drawing/2014/main" id="{64F7731F-2B22-480C-8DEA-67163B213131}"/>
                  </a:ext>
                </a:extLst>
              </p:cNvPr>
              <p:cNvSpPr>
                <a:spLocks noChangeArrowheads="1"/>
              </p:cNvSpPr>
              <p:nvPr/>
            </p:nvSpPr>
            <p:spPr bwMode="auto">
              <a:xfrm>
                <a:off x="7089" y="131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9" name="Freeform 144">
                <a:extLst>
                  <a:ext uri="{FF2B5EF4-FFF2-40B4-BE49-F238E27FC236}">
                    <a16:creationId xmlns:a16="http://schemas.microsoft.com/office/drawing/2014/main" id="{916A6EB9-6DC8-39E9-3E83-28AB90114B55}"/>
                  </a:ext>
                </a:extLst>
              </p:cNvPr>
              <p:cNvSpPr>
                <a:spLocks/>
              </p:cNvSpPr>
              <p:nvPr/>
            </p:nvSpPr>
            <p:spPr bwMode="auto">
              <a:xfrm>
                <a:off x="6921" y="1321"/>
                <a:ext cx="83" cy="32"/>
              </a:xfrm>
              <a:custGeom>
                <a:avLst/>
                <a:gdLst>
                  <a:gd name="T0" fmla="*/ 0 w 133"/>
                  <a:gd name="T1" fmla="*/ 0 h 54"/>
                  <a:gd name="T2" fmla="*/ 0 w 133"/>
                  <a:gd name="T3" fmla="*/ 0 h 54"/>
                  <a:gd name="T4" fmla="*/ 0 w 133"/>
                  <a:gd name="T5" fmla="*/ 54 h 54"/>
                  <a:gd name="T6" fmla="*/ 133 w 133"/>
                  <a:gd name="T7" fmla="*/ 54 h 54"/>
                </a:gdLst>
                <a:ahLst/>
                <a:cxnLst>
                  <a:cxn ang="0">
                    <a:pos x="T0" y="T1"/>
                  </a:cxn>
                  <a:cxn ang="0">
                    <a:pos x="T2" y="T3"/>
                  </a:cxn>
                  <a:cxn ang="0">
                    <a:pos x="T4" y="T5"/>
                  </a:cxn>
                  <a:cxn ang="0">
                    <a:pos x="T6" y="T7"/>
                  </a:cxn>
                </a:cxnLst>
                <a:rect l="0" t="0" r="r" b="b"/>
                <a:pathLst>
                  <a:path w="133" h="54">
                    <a:moveTo>
                      <a:pt x="0" y="0"/>
                    </a:moveTo>
                    <a:lnTo>
                      <a:pt x="0" y="0"/>
                    </a:lnTo>
                    <a:lnTo>
                      <a:pt x="0" y="54"/>
                    </a:lnTo>
                    <a:lnTo>
                      <a:pt x="133" y="54"/>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50" name="Freeform 145">
                <a:extLst>
                  <a:ext uri="{FF2B5EF4-FFF2-40B4-BE49-F238E27FC236}">
                    <a16:creationId xmlns:a16="http://schemas.microsoft.com/office/drawing/2014/main" id="{3D904238-E8C6-AA5E-5F4F-B922195FBC59}"/>
                  </a:ext>
                </a:extLst>
              </p:cNvPr>
              <p:cNvSpPr>
                <a:spLocks/>
              </p:cNvSpPr>
              <p:nvPr/>
            </p:nvSpPr>
            <p:spPr bwMode="auto">
              <a:xfrm>
                <a:off x="6905" y="1024"/>
                <a:ext cx="16" cy="297"/>
              </a:xfrm>
              <a:custGeom>
                <a:avLst/>
                <a:gdLst>
                  <a:gd name="T0" fmla="*/ 0 w 27"/>
                  <a:gd name="T1" fmla="*/ 0 h 493"/>
                  <a:gd name="T2" fmla="*/ 0 w 27"/>
                  <a:gd name="T3" fmla="*/ 0 h 493"/>
                  <a:gd name="T4" fmla="*/ 0 w 27"/>
                  <a:gd name="T5" fmla="*/ 493 h 493"/>
                  <a:gd name="T6" fmla="*/ 27 w 27"/>
                  <a:gd name="T7" fmla="*/ 493 h 493"/>
                </a:gdLst>
                <a:ahLst/>
                <a:cxnLst>
                  <a:cxn ang="0">
                    <a:pos x="T0" y="T1"/>
                  </a:cxn>
                  <a:cxn ang="0">
                    <a:pos x="T2" y="T3"/>
                  </a:cxn>
                  <a:cxn ang="0">
                    <a:pos x="T4" y="T5"/>
                  </a:cxn>
                  <a:cxn ang="0">
                    <a:pos x="T6" y="T7"/>
                  </a:cxn>
                </a:cxnLst>
                <a:rect l="0" t="0" r="r" b="b"/>
                <a:pathLst>
                  <a:path w="27" h="493">
                    <a:moveTo>
                      <a:pt x="0" y="0"/>
                    </a:moveTo>
                    <a:lnTo>
                      <a:pt x="0" y="0"/>
                    </a:lnTo>
                    <a:lnTo>
                      <a:pt x="0" y="493"/>
                    </a:lnTo>
                    <a:lnTo>
                      <a:pt x="27" y="49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51" name="Freeform 146">
                <a:extLst>
                  <a:ext uri="{FF2B5EF4-FFF2-40B4-BE49-F238E27FC236}">
                    <a16:creationId xmlns:a16="http://schemas.microsoft.com/office/drawing/2014/main" id="{7F46E50F-D8F4-D0F4-DBCB-FF77E06740A1}"/>
                  </a:ext>
                </a:extLst>
              </p:cNvPr>
              <p:cNvSpPr>
                <a:spLocks/>
              </p:cNvSpPr>
              <p:nvPr/>
            </p:nvSpPr>
            <p:spPr bwMode="auto">
              <a:xfrm>
                <a:off x="6897" y="1017"/>
                <a:ext cx="8" cy="240"/>
              </a:xfrm>
              <a:custGeom>
                <a:avLst/>
                <a:gdLst>
                  <a:gd name="T0" fmla="*/ 0 w 13"/>
                  <a:gd name="T1" fmla="*/ 400 h 400"/>
                  <a:gd name="T2" fmla="*/ 0 w 13"/>
                  <a:gd name="T3" fmla="*/ 400 h 400"/>
                  <a:gd name="T4" fmla="*/ 0 w 13"/>
                  <a:gd name="T5" fmla="*/ 0 h 400"/>
                  <a:gd name="T6" fmla="*/ 13 w 13"/>
                  <a:gd name="T7" fmla="*/ 0 h 400"/>
                </a:gdLst>
                <a:ahLst/>
                <a:cxnLst>
                  <a:cxn ang="0">
                    <a:pos x="T0" y="T1"/>
                  </a:cxn>
                  <a:cxn ang="0">
                    <a:pos x="T2" y="T3"/>
                  </a:cxn>
                  <a:cxn ang="0">
                    <a:pos x="T4" y="T5"/>
                  </a:cxn>
                  <a:cxn ang="0">
                    <a:pos x="T6" y="T7"/>
                  </a:cxn>
                </a:cxnLst>
                <a:rect l="0" t="0" r="r" b="b"/>
                <a:pathLst>
                  <a:path w="13" h="400">
                    <a:moveTo>
                      <a:pt x="0" y="400"/>
                    </a:moveTo>
                    <a:lnTo>
                      <a:pt x="0" y="400"/>
                    </a:lnTo>
                    <a:lnTo>
                      <a:pt x="0" y="0"/>
                    </a:lnTo>
                    <a:lnTo>
                      <a:pt x="1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52" name="Rectangle 147">
                <a:extLst>
                  <a:ext uri="{FF2B5EF4-FFF2-40B4-BE49-F238E27FC236}">
                    <a16:creationId xmlns:a16="http://schemas.microsoft.com/office/drawing/2014/main" id="{4D14758A-27C9-F473-7CA8-63E9692FEEE3}"/>
                  </a:ext>
                </a:extLst>
              </p:cNvPr>
              <p:cNvSpPr>
                <a:spLocks noChangeArrowheads="1"/>
              </p:cNvSpPr>
              <p:nvPr/>
            </p:nvSpPr>
            <p:spPr bwMode="auto">
              <a:xfrm>
                <a:off x="7023" y="1391"/>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53" name="Rectangle 148">
                <a:extLst>
                  <a:ext uri="{FF2B5EF4-FFF2-40B4-BE49-F238E27FC236}">
                    <a16:creationId xmlns:a16="http://schemas.microsoft.com/office/drawing/2014/main" id="{F3275ABE-86FE-E449-E80D-553150154608}"/>
                  </a:ext>
                </a:extLst>
              </p:cNvPr>
              <p:cNvSpPr>
                <a:spLocks noChangeArrowheads="1"/>
              </p:cNvSpPr>
              <p:nvPr/>
            </p:nvSpPr>
            <p:spPr bwMode="auto">
              <a:xfrm>
                <a:off x="7081" y="1391"/>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54" name="Rectangle 149">
                <a:extLst>
                  <a:ext uri="{FF2B5EF4-FFF2-40B4-BE49-F238E27FC236}">
                    <a16:creationId xmlns:a16="http://schemas.microsoft.com/office/drawing/2014/main" id="{724A55E9-8163-4A76-397B-C19E88873FB1}"/>
                  </a:ext>
                </a:extLst>
              </p:cNvPr>
              <p:cNvSpPr>
                <a:spLocks noChangeArrowheads="1"/>
              </p:cNvSpPr>
              <p:nvPr/>
            </p:nvSpPr>
            <p:spPr bwMode="auto">
              <a:xfrm>
                <a:off x="7114" y="139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55" name="Rectangle 150">
                <a:extLst>
                  <a:ext uri="{FF2B5EF4-FFF2-40B4-BE49-F238E27FC236}">
                    <a16:creationId xmlns:a16="http://schemas.microsoft.com/office/drawing/2014/main" id="{ADB2E047-84C0-8778-2362-C11F682A54A4}"/>
                  </a:ext>
                </a:extLst>
              </p:cNvPr>
              <p:cNvSpPr>
                <a:spLocks noChangeArrowheads="1"/>
              </p:cNvSpPr>
              <p:nvPr/>
            </p:nvSpPr>
            <p:spPr bwMode="auto">
              <a:xfrm>
                <a:off x="7139" y="139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56" name="Rectangle 151">
                <a:extLst>
                  <a:ext uri="{FF2B5EF4-FFF2-40B4-BE49-F238E27FC236}">
                    <a16:creationId xmlns:a16="http://schemas.microsoft.com/office/drawing/2014/main" id="{1D3F9DB5-91A1-FA8D-2D43-D31927CBCC74}"/>
                  </a:ext>
                </a:extLst>
              </p:cNvPr>
              <p:cNvSpPr>
                <a:spLocks noChangeArrowheads="1"/>
              </p:cNvSpPr>
              <p:nvPr/>
            </p:nvSpPr>
            <p:spPr bwMode="auto">
              <a:xfrm>
                <a:off x="7164" y="139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57" name="Rectangle 152">
                <a:extLst>
                  <a:ext uri="{FF2B5EF4-FFF2-40B4-BE49-F238E27FC236}">
                    <a16:creationId xmlns:a16="http://schemas.microsoft.com/office/drawing/2014/main" id="{7D935F7A-FBF4-63CB-6043-351DBC86BDAD}"/>
                  </a:ext>
                </a:extLst>
              </p:cNvPr>
              <p:cNvSpPr>
                <a:spLocks noChangeArrowheads="1"/>
              </p:cNvSpPr>
              <p:nvPr/>
            </p:nvSpPr>
            <p:spPr bwMode="auto">
              <a:xfrm>
                <a:off x="7188" y="139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58" name="Freeform 153">
                <a:extLst>
                  <a:ext uri="{FF2B5EF4-FFF2-40B4-BE49-F238E27FC236}">
                    <a16:creationId xmlns:a16="http://schemas.microsoft.com/office/drawing/2014/main" id="{0240038F-AFA1-401F-CD87-BC5F41D8798F}"/>
                  </a:ext>
                </a:extLst>
              </p:cNvPr>
              <p:cNvSpPr>
                <a:spLocks/>
              </p:cNvSpPr>
              <p:nvPr/>
            </p:nvSpPr>
            <p:spPr bwMode="auto">
              <a:xfrm>
                <a:off x="6905" y="1433"/>
                <a:ext cx="99" cy="73"/>
              </a:xfrm>
              <a:custGeom>
                <a:avLst/>
                <a:gdLst>
                  <a:gd name="T0" fmla="*/ 0 w 160"/>
                  <a:gd name="T1" fmla="*/ 120 h 120"/>
                  <a:gd name="T2" fmla="*/ 0 w 160"/>
                  <a:gd name="T3" fmla="*/ 120 h 120"/>
                  <a:gd name="T4" fmla="*/ 0 w 160"/>
                  <a:gd name="T5" fmla="*/ 0 h 120"/>
                  <a:gd name="T6" fmla="*/ 160 w 160"/>
                  <a:gd name="T7" fmla="*/ 0 h 120"/>
                </a:gdLst>
                <a:ahLst/>
                <a:cxnLst>
                  <a:cxn ang="0">
                    <a:pos x="T0" y="T1"/>
                  </a:cxn>
                  <a:cxn ang="0">
                    <a:pos x="T2" y="T3"/>
                  </a:cxn>
                  <a:cxn ang="0">
                    <a:pos x="T4" y="T5"/>
                  </a:cxn>
                  <a:cxn ang="0">
                    <a:pos x="T6" y="T7"/>
                  </a:cxn>
                </a:cxnLst>
                <a:rect l="0" t="0" r="r" b="b"/>
                <a:pathLst>
                  <a:path w="160" h="120">
                    <a:moveTo>
                      <a:pt x="0" y="120"/>
                    </a:moveTo>
                    <a:lnTo>
                      <a:pt x="0" y="120"/>
                    </a:lnTo>
                    <a:lnTo>
                      <a:pt x="0" y="0"/>
                    </a:lnTo>
                    <a:lnTo>
                      <a:pt x="16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59" name="Rectangle 154">
                <a:extLst>
                  <a:ext uri="{FF2B5EF4-FFF2-40B4-BE49-F238E27FC236}">
                    <a16:creationId xmlns:a16="http://schemas.microsoft.com/office/drawing/2014/main" id="{D8967ED0-F631-69F8-A9F9-5BECA6D576C1}"/>
                  </a:ext>
                </a:extLst>
              </p:cNvPr>
              <p:cNvSpPr>
                <a:spLocks noChangeArrowheads="1"/>
              </p:cNvSpPr>
              <p:nvPr/>
            </p:nvSpPr>
            <p:spPr bwMode="auto">
              <a:xfrm>
                <a:off x="7023" y="1466"/>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0" name="Rectangle 155">
                <a:extLst>
                  <a:ext uri="{FF2B5EF4-FFF2-40B4-BE49-F238E27FC236}">
                    <a16:creationId xmlns:a16="http://schemas.microsoft.com/office/drawing/2014/main" id="{F591365F-669F-57A8-CF7F-717BC508C402}"/>
                  </a:ext>
                </a:extLst>
              </p:cNvPr>
              <p:cNvSpPr>
                <a:spLocks noChangeArrowheads="1"/>
              </p:cNvSpPr>
              <p:nvPr/>
            </p:nvSpPr>
            <p:spPr bwMode="auto">
              <a:xfrm>
                <a:off x="7081" y="1466"/>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1" name="Rectangle 156">
                <a:extLst>
                  <a:ext uri="{FF2B5EF4-FFF2-40B4-BE49-F238E27FC236}">
                    <a16:creationId xmlns:a16="http://schemas.microsoft.com/office/drawing/2014/main" id="{28173AFE-1080-5E93-857F-8A65F0E7AF18}"/>
                  </a:ext>
                </a:extLst>
              </p:cNvPr>
              <p:cNvSpPr>
                <a:spLocks noChangeArrowheads="1"/>
              </p:cNvSpPr>
              <p:nvPr/>
            </p:nvSpPr>
            <p:spPr bwMode="auto">
              <a:xfrm>
                <a:off x="7114" y="146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2" name="Rectangle 157">
                <a:extLst>
                  <a:ext uri="{FF2B5EF4-FFF2-40B4-BE49-F238E27FC236}">
                    <a16:creationId xmlns:a16="http://schemas.microsoft.com/office/drawing/2014/main" id="{948CAC2C-DB43-56FE-2CF6-CCFE40C7A013}"/>
                  </a:ext>
                </a:extLst>
              </p:cNvPr>
              <p:cNvSpPr>
                <a:spLocks noChangeArrowheads="1"/>
              </p:cNvSpPr>
              <p:nvPr/>
            </p:nvSpPr>
            <p:spPr bwMode="auto">
              <a:xfrm>
                <a:off x="7139" y="146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3" name="Rectangle 158">
                <a:extLst>
                  <a:ext uri="{FF2B5EF4-FFF2-40B4-BE49-F238E27FC236}">
                    <a16:creationId xmlns:a16="http://schemas.microsoft.com/office/drawing/2014/main" id="{065CFAE3-B5D1-725F-ED91-F3D95A09511E}"/>
                  </a:ext>
                </a:extLst>
              </p:cNvPr>
              <p:cNvSpPr>
                <a:spLocks noChangeArrowheads="1"/>
              </p:cNvSpPr>
              <p:nvPr/>
            </p:nvSpPr>
            <p:spPr bwMode="auto">
              <a:xfrm>
                <a:off x="7164" y="146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4" name="Rectangle 159">
                <a:extLst>
                  <a:ext uri="{FF2B5EF4-FFF2-40B4-BE49-F238E27FC236}">
                    <a16:creationId xmlns:a16="http://schemas.microsoft.com/office/drawing/2014/main" id="{4F2F26D4-B917-3FF4-3484-4CF6B82F6B72}"/>
                  </a:ext>
                </a:extLst>
              </p:cNvPr>
              <p:cNvSpPr>
                <a:spLocks noChangeArrowheads="1"/>
              </p:cNvSpPr>
              <p:nvPr/>
            </p:nvSpPr>
            <p:spPr bwMode="auto">
              <a:xfrm>
                <a:off x="7188" y="146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5" name="Freeform 160">
                <a:extLst>
                  <a:ext uri="{FF2B5EF4-FFF2-40B4-BE49-F238E27FC236}">
                    <a16:creationId xmlns:a16="http://schemas.microsoft.com/office/drawing/2014/main" id="{5A733B57-A6B8-6A36-C0C6-7986D011B6CE}"/>
                  </a:ext>
                </a:extLst>
              </p:cNvPr>
              <p:cNvSpPr>
                <a:spLocks/>
              </p:cNvSpPr>
              <p:nvPr/>
            </p:nvSpPr>
            <p:spPr bwMode="auto">
              <a:xfrm>
                <a:off x="7004" y="1506"/>
                <a:ext cx="0" cy="72"/>
              </a:xfrm>
              <a:custGeom>
                <a:avLst/>
                <a:gdLst>
                  <a:gd name="T0" fmla="*/ 120 h 120"/>
                  <a:gd name="T1" fmla="*/ 120 h 120"/>
                  <a:gd name="T2" fmla="*/ 0 h 120"/>
                  <a:gd name="T3" fmla="*/ 0 h 120"/>
                </a:gdLst>
                <a:ahLst/>
                <a:cxnLst>
                  <a:cxn ang="0">
                    <a:pos x="0" y="T0"/>
                  </a:cxn>
                  <a:cxn ang="0">
                    <a:pos x="0" y="T1"/>
                  </a:cxn>
                  <a:cxn ang="0">
                    <a:pos x="0" y="T2"/>
                  </a:cxn>
                  <a:cxn ang="0">
                    <a:pos x="0" y="T3"/>
                  </a:cxn>
                </a:cxnLst>
                <a:rect l="0" t="0" r="r" b="b"/>
                <a:pathLst>
                  <a:path h="120">
                    <a:moveTo>
                      <a:pt x="0" y="120"/>
                    </a:moveTo>
                    <a:lnTo>
                      <a:pt x="0" y="120"/>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66" name="Rectangle 161">
                <a:extLst>
                  <a:ext uri="{FF2B5EF4-FFF2-40B4-BE49-F238E27FC236}">
                    <a16:creationId xmlns:a16="http://schemas.microsoft.com/office/drawing/2014/main" id="{090905A8-99CE-1534-36C1-C6A9A4744BF3}"/>
                  </a:ext>
                </a:extLst>
              </p:cNvPr>
              <p:cNvSpPr>
                <a:spLocks noChangeArrowheads="1"/>
              </p:cNvSpPr>
              <p:nvPr/>
            </p:nvSpPr>
            <p:spPr bwMode="auto">
              <a:xfrm>
                <a:off x="7023" y="1540"/>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7" name="Rectangle 162">
                <a:extLst>
                  <a:ext uri="{FF2B5EF4-FFF2-40B4-BE49-F238E27FC236}">
                    <a16:creationId xmlns:a16="http://schemas.microsoft.com/office/drawing/2014/main" id="{7C0C90DF-4833-7466-6D6F-F2E72CFF8040}"/>
                  </a:ext>
                </a:extLst>
              </p:cNvPr>
              <p:cNvSpPr>
                <a:spLocks noChangeArrowheads="1"/>
              </p:cNvSpPr>
              <p:nvPr/>
            </p:nvSpPr>
            <p:spPr bwMode="auto">
              <a:xfrm>
                <a:off x="7081" y="1540"/>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8" name="Rectangle 163">
                <a:extLst>
                  <a:ext uri="{FF2B5EF4-FFF2-40B4-BE49-F238E27FC236}">
                    <a16:creationId xmlns:a16="http://schemas.microsoft.com/office/drawing/2014/main" id="{32C6E8F8-E4B7-FADE-7A07-B2DD14FD3764}"/>
                  </a:ext>
                </a:extLst>
              </p:cNvPr>
              <p:cNvSpPr>
                <a:spLocks noChangeArrowheads="1"/>
              </p:cNvSpPr>
              <p:nvPr/>
            </p:nvSpPr>
            <p:spPr bwMode="auto">
              <a:xfrm>
                <a:off x="7114" y="154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9" name="Rectangle 164">
                <a:extLst>
                  <a:ext uri="{FF2B5EF4-FFF2-40B4-BE49-F238E27FC236}">
                    <a16:creationId xmlns:a16="http://schemas.microsoft.com/office/drawing/2014/main" id="{2D5A5DDE-5F76-1B3B-4127-282F1068C879}"/>
                  </a:ext>
                </a:extLst>
              </p:cNvPr>
              <p:cNvSpPr>
                <a:spLocks noChangeArrowheads="1"/>
              </p:cNvSpPr>
              <p:nvPr/>
            </p:nvSpPr>
            <p:spPr bwMode="auto">
              <a:xfrm>
                <a:off x="7139" y="154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0" name="Rectangle 165">
                <a:extLst>
                  <a:ext uri="{FF2B5EF4-FFF2-40B4-BE49-F238E27FC236}">
                    <a16:creationId xmlns:a16="http://schemas.microsoft.com/office/drawing/2014/main" id="{5FE0CC87-209F-27CF-822E-804CC07D7C6C}"/>
                  </a:ext>
                </a:extLst>
              </p:cNvPr>
              <p:cNvSpPr>
                <a:spLocks noChangeArrowheads="1"/>
              </p:cNvSpPr>
              <p:nvPr/>
            </p:nvSpPr>
            <p:spPr bwMode="auto">
              <a:xfrm>
                <a:off x="7164" y="154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1" name="Rectangle 166">
                <a:extLst>
                  <a:ext uri="{FF2B5EF4-FFF2-40B4-BE49-F238E27FC236}">
                    <a16:creationId xmlns:a16="http://schemas.microsoft.com/office/drawing/2014/main" id="{ADA162E9-CD52-E752-5C7C-92379C1CA298}"/>
                  </a:ext>
                </a:extLst>
              </p:cNvPr>
              <p:cNvSpPr>
                <a:spLocks noChangeArrowheads="1"/>
              </p:cNvSpPr>
              <p:nvPr/>
            </p:nvSpPr>
            <p:spPr bwMode="auto">
              <a:xfrm>
                <a:off x="7188" y="154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2" name="Freeform 167">
                <a:extLst>
                  <a:ext uri="{FF2B5EF4-FFF2-40B4-BE49-F238E27FC236}">
                    <a16:creationId xmlns:a16="http://schemas.microsoft.com/office/drawing/2014/main" id="{FA1DB9F7-E1E7-A8A8-B1CD-91E3867083B4}"/>
                  </a:ext>
                </a:extLst>
              </p:cNvPr>
              <p:cNvSpPr>
                <a:spLocks/>
              </p:cNvSpPr>
              <p:nvPr/>
            </p:nvSpPr>
            <p:spPr bwMode="auto">
              <a:xfrm>
                <a:off x="7004" y="1578"/>
                <a:ext cx="0" cy="40"/>
              </a:xfrm>
              <a:custGeom>
                <a:avLst/>
                <a:gdLst>
                  <a:gd name="T0" fmla="*/ 67 h 67"/>
                  <a:gd name="T1" fmla="*/ 67 h 67"/>
                  <a:gd name="T2" fmla="*/ 0 h 67"/>
                  <a:gd name="T3" fmla="*/ 0 h 67"/>
                </a:gdLst>
                <a:ahLst/>
                <a:cxnLst>
                  <a:cxn ang="0">
                    <a:pos x="0" y="T0"/>
                  </a:cxn>
                  <a:cxn ang="0">
                    <a:pos x="0" y="T1"/>
                  </a:cxn>
                  <a:cxn ang="0">
                    <a:pos x="0" y="T2"/>
                  </a:cxn>
                  <a:cxn ang="0">
                    <a:pos x="0" y="T3"/>
                  </a:cxn>
                </a:cxnLst>
                <a:rect l="0" t="0" r="r" b="b"/>
                <a:pathLst>
                  <a:path h="67">
                    <a:moveTo>
                      <a:pt x="0" y="67"/>
                    </a:moveTo>
                    <a:lnTo>
                      <a:pt x="0" y="67"/>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73" name="Rectangle 168">
                <a:extLst>
                  <a:ext uri="{FF2B5EF4-FFF2-40B4-BE49-F238E27FC236}">
                    <a16:creationId xmlns:a16="http://schemas.microsoft.com/office/drawing/2014/main" id="{9B89A3D3-7A24-0F01-F000-12698A7B418B}"/>
                  </a:ext>
                </a:extLst>
              </p:cNvPr>
              <p:cNvSpPr>
                <a:spLocks noChangeArrowheads="1"/>
              </p:cNvSpPr>
              <p:nvPr/>
            </p:nvSpPr>
            <p:spPr bwMode="auto">
              <a:xfrm>
                <a:off x="7023" y="1615"/>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4" name="Rectangle 169">
                <a:extLst>
                  <a:ext uri="{FF2B5EF4-FFF2-40B4-BE49-F238E27FC236}">
                    <a16:creationId xmlns:a16="http://schemas.microsoft.com/office/drawing/2014/main" id="{3DB7FE4E-3DB5-F856-92C5-1684D1340612}"/>
                  </a:ext>
                </a:extLst>
              </p:cNvPr>
              <p:cNvSpPr>
                <a:spLocks noChangeArrowheads="1"/>
              </p:cNvSpPr>
              <p:nvPr/>
            </p:nvSpPr>
            <p:spPr bwMode="auto">
              <a:xfrm>
                <a:off x="7081" y="1615"/>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5" name="Rectangle 170">
                <a:extLst>
                  <a:ext uri="{FF2B5EF4-FFF2-40B4-BE49-F238E27FC236}">
                    <a16:creationId xmlns:a16="http://schemas.microsoft.com/office/drawing/2014/main" id="{72DD62E5-CC26-9201-73E4-78313FF2C9BA}"/>
                  </a:ext>
                </a:extLst>
              </p:cNvPr>
              <p:cNvSpPr>
                <a:spLocks noChangeArrowheads="1"/>
              </p:cNvSpPr>
              <p:nvPr/>
            </p:nvSpPr>
            <p:spPr bwMode="auto">
              <a:xfrm>
                <a:off x="7114" y="161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6" name="Rectangle 171">
                <a:extLst>
                  <a:ext uri="{FF2B5EF4-FFF2-40B4-BE49-F238E27FC236}">
                    <a16:creationId xmlns:a16="http://schemas.microsoft.com/office/drawing/2014/main" id="{55080954-8F69-1EDC-E596-E0FA72AF7C5E}"/>
                  </a:ext>
                </a:extLst>
              </p:cNvPr>
              <p:cNvSpPr>
                <a:spLocks noChangeArrowheads="1"/>
              </p:cNvSpPr>
              <p:nvPr/>
            </p:nvSpPr>
            <p:spPr bwMode="auto">
              <a:xfrm>
                <a:off x="7139" y="161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7" name="Rectangle 172">
                <a:extLst>
                  <a:ext uri="{FF2B5EF4-FFF2-40B4-BE49-F238E27FC236}">
                    <a16:creationId xmlns:a16="http://schemas.microsoft.com/office/drawing/2014/main" id="{2FE38A06-999D-FF86-E9D3-B37EE08AC8B1}"/>
                  </a:ext>
                </a:extLst>
              </p:cNvPr>
              <p:cNvSpPr>
                <a:spLocks noChangeArrowheads="1"/>
              </p:cNvSpPr>
              <p:nvPr/>
            </p:nvSpPr>
            <p:spPr bwMode="auto">
              <a:xfrm>
                <a:off x="7164" y="161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8" name="Rectangle 173">
                <a:extLst>
                  <a:ext uri="{FF2B5EF4-FFF2-40B4-BE49-F238E27FC236}">
                    <a16:creationId xmlns:a16="http://schemas.microsoft.com/office/drawing/2014/main" id="{75D28BE7-F7CE-842B-5D7D-CB654BBBAB11}"/>
                  </a:ext>
                </a:extLst>
              </p:cNvPr>
              <p:cNvSpPr>
                <a:spLocks noChangeArrowheads="1"/>
              </p:cNvSpPr>
              <p:nvPr/>
            </p:nvSpPr>
            <p:spPr bwMode="auto">
              <a:xfrm>
                <a:off x="7188" y="161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9" name="Freeform 174">
                <a:extLst>
                  <a:ext uri="{FF2B5EF4-FFF2-40B4-BE49-F238E27FC236}">
                    <a16:creationId xmlns:a16="http://schemas.microsoft.com/office/drawing/2014/main" id="{7183715C-FBB3-A11F-05F3-F31954A43CA2}"/>
                  </a:ext>
                </a:extLst>
              </p:cNvPr>
              <p:cNvSpPr>
                <a:spLocks/>
              </p:cNvSpPr>
              <p:nvPr/>
            </p:nvSpPr>
            <p:spPr bwMode="auto">
              <a:xfrm>
                <a:off x="7004" y="1626"/>
                <a:ext cx="0" cy="32"/>
              </a:xfrm>
              <a:custGeom>
                <a:avLst/>
                <a:gdLst>
                  <a:gd name="T0" fmla="*/ 0 h 53"/>
                  <a:gd name="T1" fmla="*/ 0 h 53"/>
                  <a:gd name="T2" fmla="*/ 53 h 53"/>
                  <a:gd name="T3" fmla="*/ 53 h 53"/>
                </a:gdLst>
                <a:ahLst/>
                <a:cxnLst>
                  <a:cxn ang="0">
                    <a:pos x="0" y="T0"/>
                  </a:cxn>
                  <a:cxn ang="0">
                    <a:pos x="0" y="T1"/>
                  </a:cxn>
                  <a:cxn ang="0">
                    <a:pos x="0" y="T2"/>
                  </a:cxn>
                  <a:cxn ang="0">
                    <a:pos x="0" y="T3"/>
                  </a:cxn>
                </a:cxnLst>
                <a:rect l="0" t="0" r="r" b="b"/>
                <a:pathLst>
                  <a:path h="53">
                    <a:moveTo>
                      <a:pt x="0" y="0"/>
                    </a:moveTo>
                    <a:lnTo>
                      <a:pt x="0" y="0"/>
                    </a:lnTo>
                    <a:lnTo>
                      <a:pt x="0" y="53"/>
                    </a:lnTo>
                    <a:lnTo>
                      <a:pt x="0" y="5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80" name="Freeform 175">
                <a:extLst>
                  <a:ext uri="{FF2B5EF4-FFF2-40B4-BE49-F238E27FC236}">
                    <a16:creationId xmlns:a16="http://schemas.microsoft.com/office/drawing/2014/main" id="{A7D1148F-F265-AEE4-62EA-4EA3C924A6E9}"/>
                  </a:ext>
                </a:extLst>
              </p:cNvPr>
              <p:cNvSpPr>
                <a:spLocks/>
              </p:cNvSpPr>
              <p:nvPr/>
            </p:nvSpPr>
            <p:spPr bwMode="auto">
              <a:xfrm>
                <a:off x="7004" y="1585"/>
                <a:ext cx="0" cy="73"/>
              </a:xfrm>
              <a:custGeom>
                <a:avLst/>
                <a:gdLst>
                  <a:gd name="T0" fmla="*/ 0 w 1"/>
                  <a:gd name="T1" fmla="*/ 0 h 120"/>
                  <a:gd name="T2" fmla="*/ 0 w 1"/>
                  <a:gd name="T3" fmla="*/ 0 h 120"/>
                  <a:gd name="T4" fmla="*/ 1 w 1"/>
                  <a:gd name="T5" fmla="*/ 120 h 120"/>
                </a:gdLst>
                <a:ahLst/>
                <a:cxnLst>
                  <a:cxn ang="0">
                    <a:pos x="T0" y="T1"/>
                  </a:cxn>
                  <a:cxn ang="0">
                    <a:pos x="T2" y="T3"/>
                  </a:cxn>
                  <a:cxn ang="0">
                    <a:pos x="T4" y="T5"/>
                  </a:cxn>
                </a:cxnLst>
                <a:rect l="0" t="0" r="r" b="b"/>
                <a:pathLst>
                  <a:path w="1" h="120">
                    <a:moveTo>
                      <a:pt x="0" y="0"/>
                    </a:moveTo>
                    <a:lnTo>
                      <a:pt x="0" y="0"/>
                    </a:lnTo>
                    <a:lnTo>
                      <a:pt x="1" y="12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81" name="Freeform 176">
                <a:extLst>
                  <a:ext uri="{FF2B5EF4-FFF2-40B4-BE49-F238E27FC236}">
                    <a16:creationId xmlns:a16="http://schemas.microsoft.com/office/drawing/2014/main" id="{93654FC0-EBAD-2064-7C1C-984044511E18}"/>
                  </a:ext>
                </a:extLst>
              </p:cNvPr>
              <p:cNvSpPr>
                <a:spLocks/>
              </p:cNvSpPr>
              <p:nvPr/>
            </p:nvSpPr>
            <p:spPr bwMode="auto">
              <a:xfrm>
                <a:off x="6905" y="1513"/>
                <a:ext cx="99" cy="65"/>
              </a:xfrm>
              <a:custGeom>
                <a:avLst/>
                <a:gdLst>
                  <a:gd name="T0" fmla="*/ 0 w 160"/>
                  <a:gd name="T1" fmla="*/ 0 h 107"/>
                  <a:gd name="T2" fmla="*/ 0 w 160"/>
                  <a:gd name="T3" fmla="*/ 0 h 107"/>
                  <a:gd name="T4" fmla="*/ 0 w 160"/>
                  <a:gd name="T5" fmla="*/ 107 h 107"/>
                  <a:gd name="T6" fmla="*/ 160 w 160"/>
                  <a:gd name="T7" fmla="*/ 107 h 107"/>
                </a:gdLst>
                <a:ahLst/>
                <a:cxnLst>
                  <a:cxn ang="0">
                    <a:pos x="T0" y="T1"/>
                  </a:cxn>
                  <a:cxn ang="0">
                    <a:pos x="T2" y="T3"/>
                  </a:cxn>
                  <a:cxn ang="0">
                    <a:pos x="T4" y="T5"/>
                  </a:cxn>
                  <a:cxn ang="0">
                    <a:pos x="T6" y="T7"/>
                  </a:cxn>
                </a:cxnLst>
                <a:rect l="0" t="0" r="r" b="b"/>
                <a:pathLst>
                  <a:path w="160" h="107">
                    <a:moveTo>
                      <a:pt x="0" y="0"/>
                    </a:moveTo>
                    <a:lnTo>
                      <a:pt x="0" y="0"/>
                    </a:lnTo>
                    <a:lnTo>
                      <a:pt x="0" y="107"/>
                    </a:lnTo>
                    <a:lnTo>
                      <a:pt x="160" y="10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82" name="Freeform 177">
                <a:extLst>
                  <a:ext uri="{FF2B5EF4-FFF2-40B4-BE49-F238E27FC236}">
                    <a16:creationId xmlns:a16="http://schemas.microsoft.com/office/drawing/2014/main" id="{1B04AE08-B09A-64F7-E7AD-F7AD7CBF3113}"/>
                  </a:ext>
                </a:extLst>
              </p:cNvPr>
              <p:cNvSpPr>
                <a:spLocks/>
              </p:cNvSpPr>
              <p:nvPr/>
            </p:nvSpPr>
            <p:spPr bwMode="auto">
              <a:xfrm>
                <a:off x="6897" y="1265"/>
                <a:ext cx="8" cy="241"/>
              </a:xfrm>
              <a:custGeom>
                <a:avLst/>
                <a:gdLst>
                  <a:gd name="T0" fmla="*/ 0 w 13"/>
                  <a:gd name="T1" fmla="*/ 0 h 400"/>
                  <a:gd name="T2" fmla="*/ 0 w 13"/>
                  <a:gd name="T3" fmla="*/ 0 h 400"/>
                  <a:gd name="T4" fmla="*/ 0 w 13"/>
                  <a:gd name="T5" fmla="*/ 400 h 400"/>
                  <a:gd name="T6" fmla="*/ 13 w 13"/>
                  <a:gd name="T7" fmla="*/ 400 h 400"/>
                </a:gdLst>
                <a:ahLst/>
                <a:cxnLst>
                  <a:cxn ang="0">
                    <a:pos x="T0" y="T1"/>
                  </a:cxn>
                  <a:cxn ang="0">
                    <a:pos x="T2" y="T3"/>
                  </a:cxn>
                  <a:cxn ang="0">
                    <a:pos x="T4" y="T5"/>
                  </a:cxn>
                  <a:cxn ang="0">
                    <a:pos x="T6" y="T7"/>
                  </a:cxn>
                </a:cxnLst>
                <a:rect l="0" t="0" r="r" b="b"/>
                <a:pathLst>
                  <a:path w="13" h="400">
                    <a:moveTo>
                      <a:pt x="0" y="0"/>
                    </a:moveTo>
                    <a:lnTo>
                      <a:pt x="0" y="0"/>
                    </a:lnTo>
                    <a:lnTo>
                      <a:pt x="0" y="400"/>
                    </a:lnTo>
                    <a:lnTo>
                      <a:pt x="13" y="40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83" name="Freeform 178">
                <a:extLst>
                  <a:ext uri="{FF2B5EF4-FFF2-40B4-BE49-F238E27FC236}">
                    <a16:creationId xmlns:a16="http://schemas.microsoft.com/office/drawing/2014/main" id="{C8183606-55AF-A402-4A16-545F364C3450}"/>
                  </a:ext>
                </a:extLst>
              </p:cNvPr>
              <p:cNvSpPr>
                <a:spLocks/>
              </p:cNvSpPr>
              <p:nvPr/>
            </p:nvSpPr>
            <p:spPr bwMode="auto">
              <a:xfrm>
                <a:off x="6889" y="1265"/>
                <a:ext cx="8" cy="257"/>
              </a:xfrm>
              <a:custGeom>
                <a:avLst/>
                <a:gdLst>
                  <a:gd name="T0" fmla="*/ 0 w 13"/>
                  <a:gd name="T1" fmla="*/ 427 h 427"/>
                  <a:gd name="T2" fmla="*/ 0 w 13"/>
                  <a:gd name="T3" fmla="*/ 427 h 427"/>
                  <a:gd name="T4" fmla="*/ 0 w 13"/>
                  <a:gd name="T5" fmla="*/ 0 h 427"/>
                  <a:gd name="T6" fmla="*/ 13 w 13"/>
                  <a:gd name="T7" fmla="*/ 0 h 427"/>
                </a:gdLst>
                <a:ahLst/>
                <a:cxnLst>
                  <a:cxn ang="0">
                    <a:pos x="T0" y="T1"/>
                  </a:cxn>
                  <a:cxn ang="0">
                    <a:pos x="T2" y="T3"/>
                  </a:cxn>
                  <a:cxn ang="0">
                    <a:pos x="T4" y="T5"/>
                  </a:cxn>
                  <a:cxn ang="0">
                    <a:pos x="T6" y="T7"/>
                  </a:cxn>
                </a:cxnLst>
                <a:rect l="0" t="0" r="r" b="b"/>
                <a:pathLst>
                  <a:path w="13" h="427">
                    <a:moveTo>
                      <a:pt x="0" y="427"/>
                    </a:moveTo>
                    <a:lnTo>
                      <a:pt x="0" y="427"/>
                    </a:lnTo>
                    <a:lnTo>
                      <a:pt x="0" y="0"/>
                    </a:lnTo>
                    <a:lnTo>
                      <a:pt x="1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84" name="Rectangle 179">
                <a:extLst>
                  <a:ext uri="{FF2B5EF4-FFF2-40B4-BE49-F238E27FC236}">
                    <a16:creationId xmlns:a16="http://schemas.microsoft.com/office/drawing/2014/main" id="{77F9BFFC-C77D-93BC-2D53-6C168425D122}"/>
                  </a:ext>
                </a:extLst>
              </p:cNvPr>
              <p:cNvSpPr>
                <a:spLocks noChangeArrowheads="1"/>
              </p:cNvSpPr>
              <p:nvPr/>
            </p:nvSpPr>
            <p:spPr bwMode="auto">
              <a:xfrm>
                <a:off x="7023" y="1689"/>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85" name="Rectangle 180">
                <a:extLst>
                  <a:ext uri="{FF2B5EF4-FFF2-40B4-BE49-F238E27FC236}">
                    <a16:creationId xmlns:a16="http://schemas.microsoft.com/office/drawing/2014/main" id="{54B1315C-BE2E-BAF6-96D9-9FF6F3AD7296}"/>
                  </a:ext>
                </a:extLst>
              </p:cNvPr>
              <p:cNvSpPr>
                <a:spLocks noChangeArrowheads="1"/>
              </p:cNvSpPr>
              <p:nvPr/>
            </p:nvSpPr>
            <p:spPr bwMode="auto">
              <a:xfrm>
                <a:off x="7081" y="1689"/>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86" name="Rectangle 181">
                <a:extLst>
                  <a:ext uri="{FF2B5EF4-FFF2-40B4-BE49-F238E27FC236}">
                    <a16:creationId xmlns:a16="http://schemas.microsoft.com/office/drawing/2014/main" id="{2ADF04B6-009A-56D7-A86F-8400F3CC5EE4}"/>
                  </a:ext>
                </a:extLst>
              </p:cNvPr>
              <p:cNvSpPr>
                <a:spLocks noChangeArrowheads="1"/>
              </p:cNvSpPr>
              <p:nvPr/>
            </p:nvSpPr>
            <p:spPr bwMode="auto">
              <a:xfrm>
                <a:off x="7114" y="168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87" name="Rectangle 182">
                <a:extLst>
                  <a:ext uri="{FF2B5EF4-FFF2-40B4-BE49-F238E27FC236}">
                    <a16:creationId xmlns:a16="http://schemas.microsoft.com/office/drawing/2014/main" id="{65D5ED23-D144-F20C-24CA-AB474B448EBF}"/>
                  </a:ext>
                </a:extLst>
              </p:cNvPr>
              <p:cNvSpPr>
                <a:spLocks noChangeArrowheads="1"/>
              </p:cNvSpPr>
              <p:nvPr/>
            </p:nvSpPr>
            <p:spPr bwMode="auto">
              <a:xfrm>
                <a:off x="7139" y="168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88" name="Rectangle 183">
                <a:extLst>
                  <a:ext uri="{FF2B5EF4-FFF2-40B4-BE49-F238E27FC236}">
                    <a16:creationId xmlns:a16="http://schemas.microsoft.com/office/drawing/2014/main" id="{EEE1C18B-6CB7-C2BE-2E7C-9938DB6EA270}"/>
                  </a:ext>
                </a:extLst>
              </p:cNvPr>
              <p:cNvSpPr>
                <a:spLocks noChangeArrowheads="1"/>
              </p:cNvSpPr>
              <p:nvPr/>
            </p:nvSpPr>
            <p:spPr bwMode="auto">
              <a:xfrm>
                <a:off x="7164" y="168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89" name="Rectangle 184">
                <a:extLst>
                  <a:ext uri="{FF2B5EF4-FFF2-40B4-BE49-F238E27FC236}">
                    <a16:creationId xmlns:a16="http://schemas.microsoft.com/office/drawing/2014/main" id="{DF3E9017-15A6-37FF-F7CD-F760D7811178}"/>
                  </a:ext>
                </a:extLst>
              </p:cNvPr>
              <p:cNvSpPr>
                <a:spLocks noChangeArrowheads="1"/>
              </p:cNvSpPr>
              <p:nvPr/>
            </p:nvSpPr>
            <p:spPr bwMode="auto">
              <a:xfrm>
                <a:off x="7188" y="168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90" name="Freeform 185">
                <a:extLst>
                  <a:ext uri="{FF2B5EF4-FFF2-40B4-BE49-F238E27FC236}">
                    <a16:creationId xmlns:a16="http://schemas.microsoft.com/office/drawing/2014/main" id="{AFAF1920-50D9-F8CA-8669-5D3BE1EDA914}"/>
                  </a:ext>
                </a:extLst>
              </p:cNvPr>
              <p:cNvSpPr>
                <a:spLocks/>
              </p:cNvSpPr>
              <p:nvPr/>
            </p:nvSpPr>
            <p:spPr bwMode="auto">
              <a:xfrm>
                <a:off x="6905" y="1730"/>
                <a:ext cx="99" cy="48"/>
              </a:xfrm>
              <a:custGeom>
                <a:avLst/>
                <a:gdLst>
                  <a:gd name="T0" fmla="*/ 0 w 160"/>
                  <a:gd name="T1" fmla="*/ 80 h 80"/>
                  <a:gd name="T2" fmla="*/ 0 w 160"/>
                  <a:gd name="T3" fmla="*/ 80 h 80"/>
                  <a:gd name="T4" fmla="*/ 0 w 160"/>
                  <a:gd name="T5" fmla="*/ 0 h 80"/>
                  <a:gd name="T6" fmla="*/ 160 w 160"/>
                  <a:gd name="T7" fmla="*/ 0 h 80"/>
                </a:gdLst>
                <a:ahLst/>
                <a:cxnLst>
                  <a:cxn ang="0">
                    <a:pos x="T0" y="T1"/>
                  </a:cxn>
                  <a:cxn ang="0">
                    <a:pos x="T2" y="T3"/>
                  </a:cxn>
                  <a:cxn ang="0">
                    <a:pos x="T4" y="T5"/>
                  </a:cxn>
                  <a:cxn ang="0">
                    <a:pos x="T6" y="T7"/>
                  </a:cxn>
                </a:cxnLst>
                <a:rect l="0" t="0" r="r" b="b"/>
                <a:pathLst>
                  <a:path w="160" h="80">
                    <a:moveTo>
                      <a:pt x="0" y="80"/>
                    </a:moveTo>
                    <a:lnTo>
                      <a:pt x="0" y="80"/>
                    </a:lnTo>
                    <a:lnTo>
                      <a:pt x="0" y="0"/>
                    </a:lnTo>
                    <a:lnTo>
                      <a:pt x="16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91" name="Rectangle 186">
                <a:extLst>
                  <a:ext uri="{FF2B5EF4-FFF2-40B4-BE49-F238E27FC236}">
                    <a16:creationId xmlns:a16="http://schemas.microsoft.com/office/drawing/2014/main" id="{2DC437A7-D56A-5F69-9491-6C09DB9E7586}"/>
                  </a:ext>
                </a:extLst>
              </p:cNvPr>
              <p:cNvSpPr>
                <a:spLocks noChangeArrowheads="1"/>
              </p:cNvSpPr>
              <p:nvPr/>
            </p:nvSpPr>
            <p:spPr bwMode="auto">
              <a:xfrm>
                <a:off x="7023" y="1765"/>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92" name="Rectangle 187">
                <a:extLst>
                  <a:ext uri="{FF2B5EF4-FFF2-40B4-BE49-F238E27FC236}">
                    <a16:creationId xmlns:a16="http://schemas.microsoft.com/office/drawing/2014/main" id="{7034AF56-10E1-CA57-AE52-6170B0CA58F1}"/>
                  </a:ext>
                </a:extLst>
              </p:cNvPr>
              <p:cNvSpPr>
                <a:spLocks noChangeArrowheads="1"/>
              </p:cNvSpPr>
              <p:nvPr/>
            </p:nvSpPr>
            <p:spPr bwMode="auto">
              <a:xfrm>
                <a:off x="7081" y="1765"/>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93" name="Rectangle 188">
                <a:extLst>
                  <a:ext uri="{FF2B5EF4-FFF2-40B4-BE49-F238E27FC236}">
                    <a16:creationId xmlns:a16="http://schemas.microsoft.com/office/drawing/2014/main" id="{9D939DB8-8780-5371-D376-FB4F0D84C1B0}"/>
                  </a:ext>
                </a:extLst>
              </p:cNvPr>
              <p:cNvSpPr>
                <a:spLocks noChangeArrowheads="1"/>
              </p:cNvSpPr>
              <p:nvPr/>
            </p:nvSpPr>
            <p:spPr bwMode="auto">
              <a:xfrm>
                <a:off x="7114" y="176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94" name="Rectangle 189">
                <a:extLst>
                  <a:ext uri="{FF2B5EF4-FFF2-40B4-BE49-F238E27FC236}">
                    <a16:creationId xmlns:a16="http://schemas.microsoft.com/office/drawing/2014/main" id="{B1183ABB-5E1B-2202-6B81-D9CC7F224EF8}"/>
                  </a:ext>
                </a:extLst>
              </p:cNvPr>
              <p:cNvSpPr>
                <a:spLocks noChangeArrowheads="1"/>
              </p:cNvSpPr>
              <p:nvPr/>
            </p:nvSpPr>
            <p:spPr bwMode="auto">
              <a:xfrm>
                <a:off x="7139" y="176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95" name="Rectangle 190">
                <a:extLst>
                  <a:ext uri="{FF2B5EF4-FFF2-40B4-BE49-F238E27FC236}">
                    <a16:creationId xmlns:a16="http://schemas.microsoft.com/office/drawing/2014/main" id="{E78FC7C7-6F21-3532-C39D-E2FCC7C56407}"/>
                  </a:ext>
                </a:extLst>
              </p:cNvPr>
              <p:cNvSpPr>
                <a:spLocks noChangeArrowheads="1"/>
              </p:cNvSpPr>
              <p:nvPr/>
            </p:nvSpPr>
            <p:spPr bwMode="auto">
              <a:xfrm>
                <a:off x="7164" y="176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96" name="Rectangle 191">
                <a:extLst>
                  <a:ext uri="{FF2B5EF4-FFF2-40B4-BE49-F238E27FC236}">
                    <a16:creationId xmlns:a16="http://schemas.microsoft.com/office/drawing/2014/main" id="{94B0216B-3A98-EE6D-BBA8-418E111D7FB5}"/>
                  </a:ext>
                </a:extLst>
              </p:cNvPr>
              <p:cNvSpPr>
                <a:spLocks noChangeArrowheads="1"/>
              </p:cNvSpPr>
              <p:nvPr/>
            </p:nvSpPr>
            <p:spPr bwMode="auto">
              <a:xfrm>
                <a:off x="7188" y="176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97" name="Freeform 192">
                <a:extLst>
                  <a:ext uri="{FF2B5EF4-FFF2-40B4-BE49-F238E27FC236}">
                    <a16:creationId xmlns:a16="http://schemas.microsoft.com/office/drawing/2014/main" id="{F8A78341-BE0E-2509-F3D2-46CB6FB2ECFE}"/>
                  </a:ext>
                </a:extLst>
              </p:cNvPr>
              <p:cNvSpPr>
                <a:spLocks/>
              </p:cNvSpPr>
              <p:nvPr/>
            </p:nvSpPr>
            <p:spPr bwMode="auto">
              <a:xfrm>
                <a:off x="7004" y="1802"/>
                <a:ext cx="0" cy="32"/>
              </a:xfrm>
              <a:custGeom>
                <a:avLst/>
                <a:gdLst>
                  <a:gd name="T0" fmla="*/ 54 h 54"/>
                  <a:gd name="T1" fmla="*/ 54 h 54"/>
                  <a:gd name="T2" fmla="*/ 0 h 54"/>
                  <a:gd name="T3" fmla="*/ 0 h 54"/>
                </a:gdLst>
                <a:ahLst/>
                <a:cxnLst>
                  <a:cxn ang="0">
                    <a:pos x="0" y="T0"/>
                  </a:cxn>
                  <a:cxn ang="0">
                    <a:pos x="0" y="T1"/>
                  </a:cxn>
                  <a:cxn ang="0">
                    <a:pos x="0" y="T2"/>
                  </a:cxn>
                  <a:cxn ang="0">
                    <a:pos x="0" y="T3"/>
                  </a:cxn>
                </a:cxnLst>
                <a:rect l="0" t="0" r="r" b="b"/>
                <a:pathLst>
                  <a:path h="54">
                    <a:moveTo>
                      <a:pt x="0" y="54"/>
                    </a:moveTo>
                    <a:lnTo>
                      <a:pt x="0" y="54"/>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98" name="Rectangle 193">
                <a:extLst>
                  <a:ext uri="{FF2B5EF4-FFF2-40B4-BE49-F238E27FC236}">
                    <a16:creationId xmlns:a16="http://schemas.microsoft.com/office/drawing/2014/main" id="{8F6790D8-B18B-F94B-BD67-BF52FF75D410}"/>
                  </a:ext>
                </a:extLst>
              </p:cNvPr>
              <p:cNvSpPr>
                <a:spLocks noChangeArrowheads="1"/>
              </p:cNvSpPr>
              <p:nvPr/>
            </p:nvSpPr>
            <p:spPr bwMode="auto">
              <a:xfrm>
                <a:off x="7023" y="1840"/>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99" name="Rectangle 194">
                <a:extLst>
                  <a:ext uri="{FF2B5EF4-FFF2-40B4-BE49-F238E27FC236}">
                    <a16:creationId xmlns:a16="http://schemas.microsoft.com/office/drawing/2014/main" id="{4C9434E9-8545-6008-57C7-89EA8456AA5C}"/>
                  </a:ext>
                </a:extLst>
              </p:cNvPr>
              <p:cNvSpPr>
                <a:spLocks noChangeArrowheads="1"/>
              </p:cNvSpPr>
              <p:nvPr/>
            </p:nvSpPr>
            <p:spPr bwMode="auto">
              <a:xfrm>
                <a:off x="7081" y="1840"/>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00" name="Rectangle 195">
                <a:extLst>
                  <a:ext uri="{FF2B5EF4-FFF2-40B4-BE49-F238E27FC236}">
                    <a16:creationId xmlns:a16="http://schemas.microsoft.com/office/drawing/2014/main" id="{F4FDC9F0-0812-9F9E-44F0-FC8BA3DFA65E}"/>
                  </a:ext>
                </a:extLst>
              </p:cNvPr>
              <p:cNvSpPr>
                <a:spLocks noChangeArrowheads="1"/>
              </p:cNvSpPr>
              <p:nvPr/>
            </p:nvSpPr>
            <p:spPr bwMode="auto">
              <a:xfrm>
                <a:off x="7114" y="184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01" name="Rectangle 196">
                <a:extLst>
                  <a:ext uri="{FF2B5EF4-FFF2-40B4-BE49-F238E27FC236}">
                    <a16:creationId xmlns:a16="http://schemas.microsoft.com/office/drawing/2014/main" id="{DE629B8C-A40A-4643-36EE-414A530FA7A1}"/>
                  </a:ext>
                </a:extLst>
              </p:cNvPr>
              <p:cNvSpPr>
                <a:spLocks noChangeArrowheads="1"/>
              </p:cNvSpPr>
              <p:nvPr/>
            </p:nvSpPr>
            <p:spPr bwMode="auto">
              <a:xfrm>
                <a:off x="7139" y="184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02" name="Rectangle 197">
                <a:extLst>
                  <a:ext uri="{FF2B5EF4-FFF2-40B4-BE49-F238E27FC236}">
                    <a16:creationId xmlns:a16="http://schemas.microsoft.com/office/drawing/2014/main" id="{CEC70AB8-5E82-9E7D-742C-4103717945EC}"/>
                  </a:ext>
                </a:extLst>
              </p:cNvPr>
              <p:cNvSpPr>
                <a:spLocks noChangeArrowheads="1"/>
              </p:cNvSpPr>
              <p:nvPr/>
            </p:nvSpPr>
            <p:spPr bwMode="auto">
              <a:xfrm>
                <a:off x="7164" y="184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03" name="Rectangle 198">
                <a:extLst>
                  <a:ext uri="{FF2B5EF4-FFF2-40B4-BE49-F238E27FC236}">
                    <a16:creationId xmlns:a16="http://schemas.microsoft.com/office/drawing/2014/main" id="{8E1026DD-EEEC-86F6-19FA-FC839176D387}"/>
                  </a:ext>
                </a:extLst>
              </p:cNvPr>
              <p:cNvSpPr>
                <a:spLocks noChangeArrowheads="1"/>
              </p:cNvSpPr>
              <p:nvPr/>
            </p:nvSpPr>
            <p:spPr bwMode="auto">
              <a:xfrm>
                <a:off x="7188" y="184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04" name="Freeform 199">
                <a:extLst>
                  <a:ext uri="{FF2B5EF4-FFF2-40B4-BE49-F238E27FC236}">
                    <a16:creationId xmlns:a16="http://schemas.microsoft.com/office/drawing/2014/main" id="{C4803A28-259B-2ECA-E8CD-5457F535F6AF}"/>
                  </a:ext>
                </a:extLst>
              </p:cNvPr>
              <p:cNvSpPr>
                <a:spLocks/>
              </p:cNvSpPr>
              <p:nvPr/>
            </p:nvSpPr>
            <p:spPr bwMode="auto">
              <a:xfrm>
                <a:off x="7004" y="1850"/>
                <a:ext cx="0" cy="33"/>
              </a:xfrm>
              <a:custGeom>
                <a:avLst/>
                <a:gdLst>
                  <a:gd name="T0" fmla="*/ 0 h 54"/>
                  <a:gd name="T1" fmla="*/ 0 h 54"/>
                  <a:gd name="T2" fmla="*/ 54 h 54"/>
                  <a:gd name="T3" fmla="*/ 54 h 54"/>
                </a:gdLst>
                <a:ahLst/>
                <a:cxnLst>
                  <a:cxn ang="0">
                    <a:pos x="0" y="T0"/>
                  </a:cxn>
                  <a:cxn ang="0">
                    <a:pos x="0" y="T1"/>
                  </a:cxn>
                  <a:cxn ang="0">
                    <a:pos x="0" y="T2"/>
                  </a:cxn>
                  <a:cxn ang="0">
                    <a:pos x="0" y="T3"/>
                  </a:cxn>
                </a:cxnLst>
                <a:rect l="0" t="0" r="r" b="b"/>
                <a:pathLst>
                  <a:path h="54">
                    <a:moveTo>
                      <a:pt x="0" y="0"/>
                    </a:moveTo>
                    <a:lnTo>
                      <a:pt x="0" y="0"/>
                    </a:lnTo>
                    <a:lnTo>
                      <a:pt x="0" y="54"/>
                    </a:lnTo>
                    <a:lnTo>
                      <a:pt x="0" y="54"/>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05" name="Freeform 200">
                <a:extLst>
                  <a:ext uri="{FF2B5EF4-FFF2-40B4-BE49-F238E27FC236}">
                    <a16:creationId xmlns:a16="http://schemas.microsoft.com/office/drawing/2014/main" id="{C8173920-C4F8-BADB-F120-B612B15C35C7}"/>
                  </a:ext>
                </a:extLst>
              </p:cNvPr>
              <p:cNvSpPr>
                <a:spLocks/>
              </p:cNvSpPr>
              <p:nvPr/>
            </p:nvSpPr>
            <p:spPr bwMode="auto">
              <a:xfrm>
                <a:off x="6905" y="1794"/>
                <a:ext cx="99" cy="48"/>
              </a:xfrm>
              <a:custGeom>
                <a:avLst/>
                <a:gdLst>
                  <a:gd name="T0" fmla="*/ 0 w 160"/>
                  <a:gd name="T1" fmla="*/ 0 h 80"/>
                  <a:gd name="T2" fmla="*/ 0 w 160"/>
                  <a:gd name="T3" fmla="*/ 0 h 80"/>
                  <a:gd name="T4" fmla="*/ 0 w 160"/>
                  <a:gd name="T5" fmla="*/ 80 h 80"/>
                  <a:gd name="T6" fmla="*/ 160 w 160"/>
                  <a:gd name="T7" fmla="*/ 80 h 80"/>
                </a:gdLst>
                <a:ahLst/>
                <a:cxnLst>
                  <a:cxn ang="0">
                    <a:pos x="T0" y="T1"/>
                  </a:cxn>
                  <a:cxn ang="0">
                    <a:pos x="T2" y="T3"/>
                  </a:cxn>
                  <a:cxn ang="0">
                    <a:pos x="T4" y="T5"/>
                  </a:cxn>
                  <a:cxn ang="0">
                    <a:pos x="T6" y="T7"/>
                  </a:cxn>
                </a:cxnLst>
                <a:rect l="0" t="0" r="r" b="b"/>
                <a:pathLst>
                  <a:path w="160" h="80">
                    <a:moveTo>
                      <a:pt x="0" y="0"/>
                    </a:moveTo>
                    <a:lnTo>
                      <a:pt x="0" y="0"/>
                    </a:lnTo>
                    <a:lnTo>
                      <a:pt x="0" y="80"/>
                    </a:lnTo>
                    <a:lnTo>
                      <a:pt x="160" y="8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06" name="Freeform 201">
                <a:extLst>
                  <a:ext uri="{FF2B5EF4-FFF2-40B4-BE49-F238E27FC236}">
                    <a16:creationId xmlns:a16="http://schemas.microsoft.com/office/drawing/2014/main" id="{BC3AE2B7-730C-D226-689B-1FEB5EEEED46}"/>
                  </a:ext>
                </a:extLst>
              </p:cNvPr>
              <p:cNvSpPr>
                <a:spLocks/>
              </p:cNvSpPr>
              <p:nvPr/>
            </p:nvSpPr>
            <p:spPr bwMode="auto">
              <a:xfrm>
                <a:off x="6889" y="1530"/>
                <a:ext cx="16" cy="256"/>
              </a:xfrm>
              <a:custGeom>
                <a:avLst/>
                <a:gdLst>
                  <a:gd name="T0" fmla="*/ 0 w 26"/>
                  <a:gd name="T1" fmla="*/ 0 h 427"/>
                  <a:gd name="T2" fmla="*/ 0 w 26"/>
                  <a:gd name="T3" fmla="*/ 0 h 427"/>
                  <a:gd name="T4" fmla="*/ 0 w 26"/>
                  <a:gd name="T5" fmla="*/ 427 h 427"/>
                  <a:gd name="T6" fmla="*/ 26 w 26"/>
                  <a:gd name="T7" fmla="*/ 427 h 427"/>
                </a:gdLst>
                <a:ahLst/>
                <a:cxnLst>
                  <a:cxn ang="0">
                    <a:pos x="T0" y="T1"/>
                  </a:cxn>
                  <a:cxn ang="0">
                    <a:pos x="T2" y="T3"/>
                  </a:cxn>
                  <a:cxn ang="0">
                    <a:pos x="T4" y="T5"/>
                  </a:cxn>
                  <a:cxn ang="0">
                    <a:pos x="T6" y="T7"/>
                  </a:cxn>
                </a:cxnLst>
                <a:rect l="0" t="0" r="r" b="b"/>
                <a:pathLst>
                  <a:path w="26" h="427">
                    <a:moveTo>
                      <a:pt x="0" y="0"/>
                    </a:moveTo>
                    <a:lnTo>
                      <a:pt x="0" y="0"/>
                    </a:lnTo>
                    <a:lnTo>
                      <a:pt x="0" y="427"/>
                    </a:lnTo>
                    <a:lnTo>
                      <a:pt x="26" y="42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07" name="Freeform 202">
                <a:extLst>
                  <a:ext uri="{FF2B5EF4-FFF2-40B4-BE49-F238E27FC236}">
                    <a16:creationId xmlns:a16="http://schemas.microsoft.com/office/drawing/2014/main" id="{3B2110AE-97CF-1341-4F75-DEC8DCFBC64C}"/>
                  </a:ext>
                </a:extLst>
              </p:cNvPr>
              <p:cNvSpPr>
                <a:spLocks/>
              </p:cNvSpPr>
              <p:nvPr/>
            </p:nvSpPr>
            <p:spPr bwMode="auto">
              <a:xfrm>
                <a:off x="6872" y="1522"/>
                <a:ext cx="17" cy="216"/>
              </a:xfrm>
              <a:custGeom>
                <a:avLst/>
                <a:gdLst>
                  <a:gd name="T0" fmla="*/ 0 w 27"/>
                  <a:gd name="T1" fmla="*/ 360 h 360"/>
                  <a:gd name="T2" fmla="*/ 0 w 27"/>
                  <a:gd name="T3" fmla="*/ 360 h 360"/>
                  <a:gd name="T4" fmla="*/ 0 w 27"/>
                  <a:gd name="T5" fmla="*/ 0 h 360"/>
                  <a:gd name="T6" fmla="*/ 27 w 27"/>
                  <a:gd name="T7" fmla="*/ 0 h 360"/>
                </a:gdLst>
                <a:ahLst/>
                <a:cxnLst>
                  <a:cxn ang="0">
                    <a:pos x="T0" y="T1"/>
                  </a:cxn>
                  <a:cxn ang="0">
                    <a:pos x="T2" y="T3"/>
                  </a:cxn>
                  <a:cxn ang="0">
                    <a:pos x="T4" y="T5"/>
                  </a:cxn>
                  <a:cxn ang="0">
                    <a:pos x="T6" y="T7"/>
                  </a:cxn>
                </a:cxnLst>
                <a:rect l="0" t="0" r="r" b="b"/>
                <a:pathLst>
                  <a:path w="27" h="360">
                    <a:moveTo>
                      <a:pt x="0" y="360"/>
                    </a:moveTo>
                    <a:lnTo>
                      <a:pt x="0" y="360"/>
                    </a:lnTo>
                    <a:lnTo>
                      <a:pt x="0" y="0"/>
                    </a:lnTo>
                    <a:lnTo>
                      <a:pt x="27"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08" name="Rectangle 203">
                <a:extLst>
                  <a:ext uri="{FF2B5EF4-FFF2-40B4-BE49-F238E27FC236}">
                    <a16:creationId xmlns:a16="http://schemas.microsoft.com/office/drawing/2014/main" id="{DEFD74DD-D457-F0B3-C36E-1928661A58A3}"/>
                  </a:ext>
                </a:extLst>
              </p:cNvPr>
              <p:cNvSpPr>
                <a:spLocks noChangeArrowheads="1"/>
              </p:cNvSpPr>
              <p:nvPr/>
            </p:nvSpPr>
            <p:spPr bwMode="auto">
              <a:xfrm>
                <a:off x="7023" y="1914"/>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09" name="Rectangle 204">
                <a:extLst>
                  <a:ext uri="{FF2B5EF4-FFF2-40B4-BE49-F238E27FC236}">
                    <a16:creationId xmlns:a16="http://schemas.microsoft.com/office/drawing/2014/main" id="{781A5803-BD02-1FDA-4751-C8F51A180865}"/>
                  </a:ext>
                </a:extLst>
              </p:cNvPr>
              <p:cNvSpPr>
                <a:spLocks noChangeArrowheads="1"/>
              </p:cNvSpPr>
              <p:nvPr/>
            </p:nvSpPr>
            <p:spPr bwMode="auto">
              <a:xfrm>
                <a:off x="7097" y="1914"/>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grpSp>
        <p:grpSp>
          <p:nvGrpSpPr>
            <p:cNvPr id="115" name="Group 406">
              <a:extLst>
                <a:ext uri="{FF2B5EF4-FFF2-40B4-BE49-F238E27FC236}">
                  <a16:creationId xmlns:a16="http://schemas.microsoft.com/office/drawing/2014/main" id="{66E84ECB-7BD3-4AB8-87B6-0871494D68AA}"/>
                </a:ext>
              </a:extLst>
            </p:cNvPr>
            <p:cNvGrpSpPr>
              <a:grpSpLocks/>
            </p:cNvGrpSpPr>
            <p:nvPr/>
          </p:nvGrpSpPr>
          <p:grpSpPr bwMode="auto">
            <a:xfrm>
              <a:off x="3973" y="1738"/>
              <a:ext cx="3295" cy="2336"/>
              <a:chOff x="3973" y="1738"/>
              <a:chExt cx="3295" cy="2336"/>
            </a:xfrm>
          </p:grpSpPr>
          <p:sp>
            <p:nvSpPr>
              <p:cNvPr id="310" name="Rectangle 206">
                <a:extLst>
                  <a:ext uri="{FF2B5EF4-FFF2-40B4-BE49-F238E27FC236}">
                    <a16:creationId xmlns:a16="http://schemas.microsoft.com/office/drawing/2014/main" id="{D7345FA9-A2DC-BDE6-2A08-EDBE65D82D9B}"/>
                  </a:ext>
                </a:extLst>
              </p:cNvPr>
              <p:cNvSpPr>
                <a:spLocks noChangeArrowheads="1"/>
              </p:cNvSpPr>
              <p:nvPr/>
            </p:nvSpPr>
            <p:spPr bwMode="auto">
              <a:xfrm>
                <a:off x="7130" y="1914"/>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11" name="Rectangle 207">
                <a:extLst>
                  <a:ext uri="{FF2B5EF4-FFF2-40B4-BE49-F238E27FC236}">
                    <a16:creationId xmlns:a16="http://schemas.microsoft.com/office/drawing/2014/main" id="{57C9155F-6D5E-6649-7D99-4D984D20B792}"/>
                  </a:ext>
                </a:extLst>
              </p:cNvPr>
              <p:cNvSpPr>
                <a:spLocks noChangeArrowheads="1"/>
              </p:cNvSpPr>
              <p:nvPr/>
            </p:nvSpPr>
            <p:spPr bwMode="auto">
              <a:xfrm>
                <a:off x="7147" y="1914"/>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12" name="Rectangle 208">
                <a:extLst>
                  <a:ext uri="{FF2B5EF4-FFF2-40B4-BE49-F238E27FC236}">
                    <a16:creationId xmlns:a16="http://schemas.microsoft.com/office/drawing/2014/main" id="{08B3858A-0E98-6F6C-1034-652AF4719EA9}"/>
                  </a:ext>
                </a:extLst>
              </p:cNvPr>
              <p:cNvSpPr>
                <a:spLocks noChangeArrowheads="1"/>
              </p:cNvSpPr>
              <p:nvPr/>
            </p:nvSpPr>
            <p:spPr bwMode="auto">
              <a:xfrm>
                <a:off x="7172" y="1914"/>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13" name="Rectangle 209">
                <a:extLst>
                  <a:ext uri="{FF2B5EF4-FFF2-40B4-BE49-F238E27FC236}">
                    <a16:creationId xmlns:a16="http://schemas.microsoft.com/office/drawing/2014/main" id="{E167A699-3279-4F56-5DDB-14EA2AB5F3AA}"/>
                  </a:ext>
                </a:extLst>
              </p:cNvPr>
              <p:cNvSpPr>
                <a:spLocks noChangeArrowheads="1"/>
              </p:cNvSpPr>
              <p:nvPr/>
            </p:nvSpPr>
            <p:spPr bwMode="auto">
              <a:xfrm>
                <a:off x="7196" y="1914"/>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14" name="Rectangle 210">
                <a:extLst>
                  <a:ext uri="{FF2B5EF4-FFF2-40B4-BE49-F238E27FC236}">
                    <a16:creationId xmlns:a16="http://schemas.microsoft.com/office/drawing/2014/main" id="{D3192594-AAD3-68F2-671A-7C0A664F2E93}"/>
                  </a:ext>
                </a:extLst>
              </p:cNvPr>
              <p:cNvSpPr>
                <a:spLocks noChangeArrowheads="1"/>
              </p:cNvSpPr>
              <p:nvPr/>
            </p:nvSpPr>
            <p:spPr bwMode="auto">
              <a:xfrm>
                <a:off x="7221" y="1914"/>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15" name="Freeform 211">
                <a:extLst>
                  <a:ext uri="{FF2B5EF4-FFF2-40B4-BE49-F238E27FC236}">
                    <a16:creationId xmlns:a16="http://schemas.microsoft.com/office/drawing/2014/main" id="{DE6C4D56-A8B0-4F8B-CADD-AB1C0DD81BB7}"/>
                  </a:ext>
                </a:extLst>
              </p:cNvPr>
              <p:cNvSpPr>
                <a:spLocks/>
              </p:cNvSpPr>
              <p:nvPr/>
            </p:nvSpPr>
            <p:spPr bwMode="auto">
              <a:xfrm>
                <a:off x="6872" y="1746"/>
                <a:ext cx="132" cy="209"/>
              </a:xfrm>
              <a:custGeom>
                <a:avLst/>
                <a:gdLst>
                  <a:gd name="T0" fmla="*/ 0 w 213"/>
                  <a:gd name="T1" fmla="*/ 0 h 347"/>
                  <a:gd name="T2" fmla="*/ 0 w 213"/>
                  <a:gd name="T3" fmla="*/ 0 h 347"/>
                  <a:gd name="T4" fmla="*/ 0 w 213"/>
                  <a:gd name="T5" fmla="*/ 347 h 347"/>
                  <a:gd name="T6" fmla="*/ 213 w 213"/>
                  <a:gd name="T7" fmla="*/ 347 h 347"/>
                </a:gdLst>
                <a:ahLst/>
                <a:cxnLst>
                  <a:cxn ang="0">
                    <a:pos x="T0" y="T1"/>
                  </a:cxn>
                  <a:cxn ang="0">
                    <a:pos x="T2" y="T3"/>
                  </a:cxn>
                  <a:cxn ang="0">
                    <a:pos x="T4" y="T5"/>
                  </a:cxn>
                  <a:cxn ang="0">
                    <a:pos x="T6" y="T7"/>
                  </a:cxn>
                </a:cxnLst>
                <a:rect l="0" t="0" r="r" b="b"/>
                <a:pathLst>
                  <a:path w="213" h="347">
                    <a:moveTo>
                      <a:pt x="0" y="0"/>
                    </a:moveTo>
                    <a:lnTo>
                      <a:pt x="0" y="0"/>
                    </a:lnTo>
                    <a:lnTo>
                      <a:pt x="0" y="347"/>
                    </a:lnTo>
                    <a:lnTo>
                      <a:pt x="213" y="34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6" name="Freeform 212">
                <a:extLst>
                  <a:ext uri="{FF2B5EF4-FFF2-40B4-BE49-F238E27FC236}">
                    <a16:creationId xmlns:a16="http://schemas.microsoft.com/office/drawing/2014/main" id="{FD5D2063-0789-9D7D-AC0F-BACC3573EF78}"/>
                  </a:ext>
                </a:extLst>
              </p:cNvPr>
              <p:cNvSpPr>
                <a:spLocks/>
              </p:cNvSpPr>
              <p:nvPr/>
            </p:nvSpPr>
            <p:spPr bwMode="auto">
              <a:xfrm>
                <a:off x="6864" y="1738"/>
                <a:ext cx="8" cy="176"/>
              </a:xfrm>
              <a:custGeom>
                <a:avLst/>
                <a:gdLst>
                  <a:gd name="T0" fmla="*/ 0 w 13"/>
                  <a:gd name="T1" fmla="*/ 293 h 293"/>
                  <a:gd name="T2" fmla="*/ 0 w 13"/>
                  <a:gd name="T3" fmla="*/ 293 h 293"/>
                  <a:gd name="T4" fmla="*/ 0 w 13"/>
                  <a:gd name="T5" fmla="*/ 0 h 293"/>
                  <a:gd name="T6" fmla="*/ 13 w 13"/>
                  <a:gd name="T7" fmla="*/ 0 h 293"/>
                </a:gdLst>
                <a:ahLst/>
                <a:cxnLst>
                  <a:cxn ang="0">
                    <a:pos x="T0" y="T1"/>
                  </a:cxn>
                  <a:cxn ang="0">
                    <a:pos x="T2" y="T3"/>
                  </a:cxn>
                  <a:cxn ang="0">
                    <a:pos x="T4" y="T5"/>
                  </a:cxn>
                  <a:cxn ang="0">
                    <a:pos x="T6" y="T7"/>
                  </a:cxn>
                </a:cxnLst>
                <a:rect l="0" t="0" r="r" b="b"/>
                <a:pathLst>
                  <a:path w="13" h="293">
                    <a:moveTo>
                      <a:pt x="0" y="293"/>
                    </a:moveTo>
                    <a:lnTo>
                      <a:pt x="0" y="293"/>
                    </a:lnTo>
                    <a:lnTo>
                      <a:pt x="0" y="0"/>
                    </a:lnTo>
                    <a:lnTo>
                      <a:pt x="1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 name="Rectangle 213">
                <a:extLst>
                  <a:ext uri="{FF2B5EF4-FFF2-40B4-BE49-F238E27FC236}">
                    <a16:creationId xmlns:a16="http://schemas.microsoft.com/office/drawing/2014/main" id="{60AC2ED7-A532-724B-D477-9E48E6326054}"/>
                  </a:ext>
                </a:extLst>
              </p:cNvPr>
              <p:cNvSpPr>
                <a:spLocks noChangeArrowheads="1"/>
              </p:cNvSpPr>
              <p:nvPr/>
            </p:nvSpPr>
            <p:spPr bwMode="auto">
              <a:xfrm>
                <a:off x="7023" y="1989"/>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18" name="Rectangle 214">
                <a:extLst>
                  <a:ext uri="{FF2B5EF4-FFF2-40B4-BE49-F238E27FC236}">
                    <a16:creationId xmlns:a16="http://schemas.microsoft.com/office/drawing/2014/main" id="{72D49DF6-8810-5F56-A73F-98DF216A67A6}"/>
                  </a:ext>
                </a:extLst>
              </p:cNvPr>
              <p:cNvSpPr>
                <a:spLocks noChangeArrowheads="1"/>
              </p:cNvSpPr>
              <p:nvPr/>
            </p:nvSpPr>
            <p:spPr bwMode="auto">
              <a:xfrm>
                <a:off x="7097" y="1989"/>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19" name="Rectangle 215">
                <a:extLst>
                  <a:ext uri="{FF2B5EF4-FFF2-40B4-BE49-F238E27FC236}">
                    <a16:creationId xmlns:a16="http://schemas.microsoft.com/office/drawing/2014/main" id="{731BB44C-D5A4-C6FB-4913-F11378C6EC89}"/>
                  </a:ext>
                </a:extLst>
              </p:cNvPr>
              <p:cNvSpPr>
                <a:spLocks noChangeArrowheads="1"/>
              </p:cNvSpPr>
              <p:nvPr/>
            </p:nvSpPr>
            <p:spPr bwMode="auto">
              <a:xfrm>
                <a:off x="7130" y="1989"/>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20" name="Rectangle 216">
                <a:extLst>
                  <a:ext uri="{FF2B5EF4-FFF2-40B4-BE49-F238E27FC236}">
                    <a16:creationId xmlns:a16="http://schemas.microsoft.com/office/drawing/2014/main" id="{9BE07371-3F5B-02C3-D36A-26901FE8CC26}"/>
                  </a:ext>
                </a:extLst>
              </p:cNvPr>
              <p:cNvSpPr>
                <a:spLocks noChangeArrowheads="1"/>
              </p:cNvSpPr>
              <p:nvPr/>
            </p:nvSpPr>
            <p:spPr bwMode="auto">
              <a:xfrm>
                <a:off x="7147" y="198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21" name="Rectangle 217">
                <a:extLst>
                  <a:ext uri="{FF2B5EF4-FFF2-40B4-BE49-F238E27FC236}">
                    <a16:creationId xmlns:a16="http://schemas.microsoft.com/office/drawing/2014/main" id="{371438AB-2966-5BEA-FD55-82F5F56019EB}"/>
                  </a:ext>
                </a:extLst>
              </p:cNvPr>
              <p:cNvSpPr>
                <a:spLocks noChangeArrowheads="1"/>
              </p:cNvSpPr>
              <p:nvPr/>
            </p:nvSpPr>
            <p:spPr bwMode="auto">
              <a:xfrm>
                <a:off x="7172" y="198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22" name="Rectangle 218">
                <a:extLst>
                  <a:ext uri="{FF2B5EF4-FFF2-40B4-BE49-F238E27FC236}">
                    <a16:creationId xmlns:a16="http://schemas.microsoft.com/office/drawing/2014/main" id="{0AFA4A61-38D3-2F57-B1CC-805D283944D0}"/>
                  </a:ext>
                </a:extLst>
              </p:cNvPr>
              <p:cNvSpPr>
                <a:spLocks noChangeArrowheads="1"/>
              </p:cNvSpPr>
              <p:nvPr/>
            </p:nvSpPr>
            <p:spPr bwMode="auto">
              <a:xfrm>
                <a:off x="7196" y="198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23" name="Rectangle 219">
                <a:extLst>
                  <a:ext uri="{FF2B5EF4-FFF2-40B4-BE49-F238E27FC236}">
                    <a16:creationId xmlns:a16="http://schemas.microsoft.com/office/drawing/2014/main" id="{81F5F316-34CD-DC09-B8F0-91D0F991857B}"/>
                  </a:ext>
                </a:extLst>
              </p:cNvPr>
              <p:cNvSpPr>
                <a:spLocks noChangeArrowheads="1"/>
              </p:cNvSpPr>
              <p:nvPr/>
            </p:nvSpPr>
            <p:spPr bwMode="auto">
              <a:xfrm>
                <a:off x="7221" y="198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24" name="Freeform 220">
                <a:extLst>
                  <a:ext uri="{FF2B5EF4-FFF2-40B4-BE49-F238E27FC236}">
                    <a16:creationId xmlns:a16="http://schemas.microsoft.com/office/drawing/2014/main" id="{F6962A1E-BE26-CE59-D4B3-DBCCE210AFD4}"/>
                  </a:ext>
                </a:extLst>
              </p:cNvPr>
              <p:cNvSpPr>
                <a:spLocks/>
              </p:cNvSpPr>
              <p:nvPr/>
            </p:nvSpPr>
            <p:spPr bwMode="auto">
              <a:xfrm>
                <a:off x="6880" y="2027"/>
                <a:ext cx="124" cy="72"/>
              </a:xfrm>
              <a:custGeom>
                <a:avLst/>
                <a:gdLst>
                  <a:gd name="T0" fmla="*/ 0 w 200"/>
                  <a:gd name="T1" fmla="*/ 120 h 120"/>
                  <a:gd name="T2" fmla="*/ 0 w 200"/>
                  <a:gd name="T3" fmla="*/ 120 h 120"/>
                  <a:gd name="T4" fmla="*/ 0 w 200"/>
                  <a:gd name="T5" fmla="*/ 0 h 120"/>
                  <a:gd name="T6" fmla="*/ 200 w 200"/>
                  <a:gd name="T7" fmla="*/ 0 h 120"/>
                </a:gdLst>
                <a:ahLst/>
                <a:cxnLst>
                  <a:cxn ang="0">
                    <a:pos x="T0" y="T1"/>
                  </a:cxn>
                  <a:cxn ang="0">
                    <a:pos x="T2" y="T3"/>
                  </a:cxn>
                  <a:cxn ang="0">
                    <a:pos x="T4" y="T5"/>
                  </a:cxn>
                  <a:cxn ang="0">
                    <a:pos x="T6" y="T7"/>
                  </a:cxn>
                </a:cxnLst>
                <a:rect l="0" t="0" r="r" b="b"/>
                <a:pathLst>
                  <a:path w="200" h="120">
                    <a:moveTo>
                      <a:pt x="0" y="120"/>
                    </a:moveTo>
                    <a:lnTo>
                      <a:pt x="0" y="120"/>
                    </a:lnTo>
                    <a:lnTo>
                      <a:pt x="0" y="0"/>
                    </a:lnTo>
                    <a:lnTo>
                      <a:pt x="20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5" name="Rectangle 221">
                <a:extLst>
                  <a:ext uri="{FF2B5EF4-FFF2-40B4-BE49-F238E27FC236}">
                    <a16:creationId xmlns:a16="http://schemas.microsoft.com/office/drawing/2014/main" id="{FE07DA31-8A12-9966-1E25-AD8F3BAAD27D}"/>
                  </a:ext>
                </a:extLst>
              </p:cNvPr>
              <p:cNvSpPr>
                <a:spLocks noChangeArrowheads="1"/>
              </p:cNvSpPr>
              <p:nvPr/>
            </p:nvSpPr>
            <p:spPr bwMode="auto">
              <a:xfrm>
                <a:off x="7023" y="2063"/>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26" name="Rectangle 222">
                <a:extLst>
                  <a:ext uri="{FF2B5EF4-FFF2-40B4-BE49-F238E27FC236}">
                    <a16:creationId xmlns:a16="http://schemas.microsoft.com/office/drawing/2014/main" id="{32313904-5BA3-506E-90F4-A286A69FC25B}"/>
                  </a:ext>
                </a:extLst>
              </p:cNvPr>
              <p:cNvSpPr>
                <a:spLocks noChangeArrowheads="1"/>
              </p:cNvSpPr>
              <p:nvPr/>
            </p:nvSpPr>
            <p:spPr bwMode="auto">
              <a:xfrm>
                <a:off x="7081" y="2063"/>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27" name="Rectangle 223">
                <a:extLst>
                  <a:ext uri="{FF2B5EF4-FFF2-40B4-BE49-F238E27FC236}">
                    <a16:creationId xmlns:a16="http://schemas.microsoft.com/office/drawing/2014/main" id="{52EF16D4-5E17-4CA5-F724-B1FA6EA20DF1}"/>
                  </a:ext>
                </a:extLst>
              </p:cNvPr>
              <p:cNvSpPr>
                <a:spLocks noChangeArrowheads="1"/>
              </p:cNvSpPr>
              <p:nvPr/>
            </p:nvSpPr>
            <p:spPr bwMode="auto">
              <a:xfrm>
                <a:off x="7114" y="206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28" name="Rectangle 224">
                <a:extLst>
                  <a:ext uri="{FF2B5EF4-FFF2-40B4-BE49-F238E27FC236}">
                    <a16:creationId xmlns:a16="http://schemas.microsoft.com/office/drawing/2014/main" id="{F6F88008-C2C6-2481-7593-FC1AFDAAF595}"/>
                  </a:ext>
                </a:extLst>
              </p:cNvPr>
              <p:cNvSpPr>
                <a:spLocks noChangeArrowheads="1"/>
              </p:cNvSpPr>
              <p:nvPr/>
            </p:nvSpPr>
            <p:spPr bwMode="auto">
              <a:xfrm>
                <a:off x="7139" y="206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29" name="Rectangle 225">
                <a:extLst>
                  <a:ext uri="{FF2B5EF4-FFF2-40B4-BE49-F238E27FC236}">
                    <a16:creationId xmlns:a16="http://schemas.microsoft.com/office/drawing/2014/main" id="{0DF41D9F-3652-5127-8153-FFC3AA09D44B}"/>
                  </a:ext>
                </a:extLst>
              </p:cNvPr>
              <p:cNvSpPr>
                <a:spLocks noChangeArrowheads="1"/>
              </p:cNvSpPr>
              <p:nvPr/>
            </p:nvSpPr>
            <p:spPr bwMode="auto">
              <a:xfrm>
                <a:off x="7164" y="206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30" name="Rectangle 226">
                <a:extLst>
                  <a:ext uri="{FF2B5EF4-FFF2-40B4-BE49-F238E27FC236}">
                    <a16:creationId xmlns:a16="http://schemas.microsoft.com/office/drawing/2014/main" id="{24B3AE68-BEC4-4108-B8B7-07E72DB93C5B}"/>
                  </a:ext>
                </a:extLst>
              </p:cNvPr>
              <p:cNvSpPr>
                <a:spLocks noChangeArrowheads="1"/>
              </p:cNvSpPr>
              <p:nvPr/>
            </p:nvSpPr>
            <p:spPr bwMode="auto">
              <a:xfrm>
                <a:off x="7188" y="206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7</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31" name="Freeform 227">
                <a:extLst>
                  <a:ext uri="{FF2B5EF4-FFF2-40B4-BE49-F238E27FC236}">
                    <a16:creationId xmlns:a16="http://schemas.microsoft.com/office/drawing/2014/main" id="{F2BFC98C-20A3-1A14-B551-8A064FF653B8}"/>
                  </a:ext>
                </a:extLst>
              </p:cNvPr>
              <p:cNvSpPr>
                <a:spLocks/>
              </p:cNvSpPr>
              <p:nvPr/>
            </p:nvSpPr>
            <p:spPr bwMode="auto">
              <a:xfrm>
                <a:off x="7004" y="2107"/>
                <a:ext cx="0" cy="64"/>
              </a:xfrm>
              <a:custGeom>
                <a:avLst/>
                <a:gdLst>
                  <a:gd name="T0" fmla="*/ 107 h 107"/>
                  <a:gd name="T1" fmla="*/ 107 h 107"/>
                  <a:gd name="T2" fmla="*/ 0 h 107"/>
                  <a:gd name="T3" fmla="*/ 0 h 107"/>
                </a:gdLst>
                <a:ahLst/>
                <a:cxnLst>
                  <a:cxn ang="0">
                    <a:pos x="0" y="T0"/>
                  </a:cxn>
                  <a:cxn ang="0">
                    <a:pos x="0" y="T1"/>
                  </a:cxn>
                  <a:cxn ang="0">
                    <a:pos x="0" y="T2"/>
                  </a:cxn>
                  <a:cxn ang="0">
                    <a:pos x="0" y="T3"/>
                  </a:cxn>
                </a:cxnLst>
                <a:rect l="0" t="0" r="r" b="b"/>
                <a:pathLst>
                  <a:path h="107">
                    <a:moveTo>
                      <a:pt x="0" y="107"/>
                    </a:moveTo>
                    <a:lnTo>
                      <a:pt x="0" y="107"/>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2" name="Rectangle 228">
                <a:extLst>
                  <a:ext uri="{FF2B5EF4-FFF2-40B4-BE49-F238E27FC236}">
                    <a16:creationId xmlns:a16="http://schemas.microsoft.com/office/drawing/2014/main" id="{DAF62633-0741-5E86-12E8-12F3C684B6D2}"/>
                  </a:ext>
                </a:extLst>
              </p:cNvPr>
              <p:cNvSpPr>
                <a:spLocks noChangeArrowheads="1"/>
              </p:cNvSpPr>
              <p:nvPr/>
            </p:nvSpPr>
            <p:spPr bwMode="auto">
              <a:xfrm>
                <a:off x="7023" y="2138"/>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33" name="Rectangle 229">
                <a:extLst>
                  <a:ext uri="{FF2B5EF4-FFF2-40B4-BE49-F238E27FC236}">
                    <a16:creationId xmlns:a16="http://schemas.microsoft.com/office/drawing/2014/main" id="{3A1AC7D3-6A13-6530-3018-66D89D322E0E}"/>
                  </a:ext>
                </a:extLst>
              </p:cNvPr>
              <p:cNvSpPr>
                <a:spLocks noChangeArrowheads="1"/>
              </p:cNvSpPr>
              <p:nvPr/>
            </p:nvSpPr>
            <p:spPr bwMode="auto">
              <a:xfrm>
                <a:off x="7081" y="2138"/>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34" name="Rectangle 230">
                <a:extLst>
                  <a:ext uri="{FF2B5EF4-FFF2-40B4-BE49-F238E27FC236}">
                    <a16:creationId xmlns:a16="http://schemas.microsoft.com/office/drawing/2014/main" id="{1CF81BE6-1DAD-159C-59FC-2E8420E17A96}"/>
                  </a:ext>
                </a:extLst>
              </p:cNvPr>
              <p:cNvSpPr>
                <a:spLocks noChangeArrowheads="1"/>
              </p:cNvSpPr>
              <p:nvPr/>
            </p:nvSpPr>
            <p:spPr bwMode="auto">
              <a:xfrm>
                <a:off x="7114" y="213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35" name="Rectangle 231">
                <a:extLst>
                  <a:ext uri="{FF2B5EF4-FFF2-40B4-BE49-F238E27FC236}">
                    <a16:creationId xmlns:a16="http://schemas.microsoft.com/office/drawing/2014/main" id="{9AD77DFE-61AC-D823-4CBB-E800B1AE6AB2}"/>
                  </a:ext>
                </a:extLst>
              </p:cNvPr>
              <p:cNvSpPr>
                <a:spLocks noChangeArrowheads="1"/>
              </p:cNvSpPr>
              <p:nvPr/>
            </p:nvSpPr>
            <p:spPr bwMode="auto">
              <a:xfrm>
                <a:off x="7139" y="213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36" name="Rectangle 232">
                <a:extLst>
                  <a:ext uri="{FF2B5EF4-FFF2-40B4-BE49-F238E27FC236}">
                    <a16:creationId xmlns:a16="http://schemas.microsoft.com/office/drawing/2014/main" id="{BAF08EDD-2543-FF0B-3971-0A717D463ED1}"/>
                  </a:ext>
                </a:extLst>
              </p:cNvPr>
              <p:cNvSpPr>
                <a:spLocks noChangeArrowheads="1"/>
              </p:cNvSpPr>
              <p:nvPr/>
            </p:nvSpPr>
            <p:spPr bwMode="auto">
              <a:xfrm>
                <a:off x="7164" y="213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37" name="Rectangle 233">
                <a:extLst>
                  <a:ext uri="{FF2B5EF4-FFF2-40B4-BE49-F238E27FC236}">
                    <a16:creationId xmlns:a16="http://schemas.microsoft.com/office/drawing/2014/main" id="{C4EAAB58-4BB3-1643-FF55-8F762F74AEA0}"/>
                  </a:ext>
                </a:extLst>
              </p:cNvPr>
              <p:cNvSpPr>
                <a:spLocks noChangeArrowheads="1"/>
              </p:cNvSpPr>
              <p:nvPr/>
            </p:nvSpPr>
            <p:spPr bwMode="auto">
              <a:xfrm>
                <a:off x="7188" y="213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38" name="Freeform 234">
                <a:extLst>
                  <a:ext uri="{FF2B5EF4-FFF2-40B4-BE49-F238E27FC236}">
                    <a16:creationId xmlns:a16="http://schemas.microsoft.com/office/drawing/2014/main" id="{5254B3EB-4C6E-DD14-F45A-A7E2D0F2F16B}"/>
                  </a:ext>
                </a:extLst>
              </p:cNvPr>
              <p:cNvSpPr>
                <a:spLocks/>
              </p:cNvSpPr>
              <p:nvPr/>
            </p:nvSpPr>
            <p:spPr bwMode="auto">
              <a:xfrm>
                <a:off x="7004" y="2179"/>
                <a:ext cx="0" cy="32"/>
              </a:xfrm>
              <a:custGeom>
                <a:avLst/>
                <a:gdLst>
                  <a:gd name="T0" fmla="*/ 53 h 53"/>
                  <a:gd name="T1" fmla="*/ 53 h 53"/>
                  <a:gd name="T2" fmla="*/ 0 h 53"/>
                  <a:gd name="T3" fmla="*/ 0 h 53"/>
                </a:gdLst>
                <a:ahLst/>
                <a:cxnLst>
                  <a:cxn ang="0">
                    <a:pos x="0" y="T0"/>
                  </a:cxn>
                  <a:cxn ang="0">
                    <a:pos x="0" y="T1"/>
                  </a:cxn>
                  <a:cxn ang="0">
                    <a:pos x="0" y="T2"/>
                  </a:cxn>
                  <a:cxn ang="0">
                    <a:pos x="0" y="T3"/>
                  </a:cxn>
                </a:cxnLst>
                <a:rect l="0" t="0" r="r" b="b"/>
                <a:pathLst>
                  <a:path h="53">
                    <a:moveTo>
                      <a:pt x="0" y="53"/>
                    </a:moveTo>
                    <a:lnTo>
                      <a:pt x="0" y="53"/>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9" name="Rectangle 235">
                <a:extLst>
                  <a:ext uri="{FF2B5EF4-FFF2-40B4-BE49-F238E27FC236}">
                    <a16:creationId xmlns:a16="http://schemas.microsoft.com/office/drawing/2014/main" id="{0D636901-6BD0-6CF8-4D9F-4B164C678BF9}"/>
                  </a:ext>
                </a:extLst>
              </p:cNvPr>
              <p:cNvSpPr>
                <a:spLocks noChangeArrowheads="1"/>
              </p:cNvSpPr>
              <p:nvPr/>
            </p:nvSpPr>
            <p:spPr bwMode="auto">
              <a:xfrm>
                <a:off x="7023" y="2213"/>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40" name="Rectangle 236">
                <a:extLst>
                  <a:ext uri="{FF2B5EF4-FFF2-40B4-BE49-F238E27FC236}">
                    <a16:creationId xmlns:a16="http://schemas.microsoft.com/office/drawing/2014/main" id="{377DB7C5-3E4E-C119-6DDE-19326D168BF3}"/>
                  </a:ext>
                </a:extLst>
              </p:cNvPr>
              <p:cNvSpPr>
                <a:spLocks noChangeArrowheads="1"/>
              </p:cNvSpPr>
              <p:nvPr/>
            </p:nvSpPr>
            <p:spPr bwMode="auto">
              <a:xfrm>
                <a:off x="7081" y="2213"/>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41" name="Rectangle 237">
                <a:extLst>
                  <a:ext uri="{FF2B5EF4-FFF2-40B4-BE49-F238E27FC236}">
                    <a16:creationId xmlns:a16="http://schemas.microsoft.com/office/drawing/2014/main" id="{28047F17-DCB8-6070-E7CB-0BA4756364DE}"/>
                  </a:ext>
                </a:extLst>
              </p:cNvPr>
              <p:cNvSpPr>
                <a:spLocks noChangeArrowheads="1"/>
              </p:cNvSpPr>
              <p:nvPr/>
            </p:nvSpPr>
            <p:spPr bwMode="auto">
              <a:xfrm>
                <a:off x="7114" y="221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42" name="Rectangle 238">
                <a:extLst>
                  <a:ext uri="{FF2B5EF4-FFF2-40B4-BE49-F238E27FC236}">
                    <a16:creationId xmlns:a16="http://schemas.microsoft.com/office/drawing/2014/main" id="{978A6AEE-2848-6B1B-A8B5-A89B55354CB6}"/>
                  </a:ext>
                </a:extLst>
              </p:cNvPr>
              <p:cNvSpPr>
                <a:spLocks noChangeArrowheads="1"/>
              </p:cNvSpPr>
              <p:nvPr/>
            </p:nvSpPr>
            <p:spPr bwMode="auto">
              <a:xfrm>
                <a:off x="7139" y="221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43" name="Rectangle 239">
                <a:extLst>
                  <a:ext uri="{FF2B5EF4-FFF2-40B4-BE49-F238E27FC236}">
                    <a16:creationId xmlns:a16="http://schemas.microsoft.com/office/drawing/2014/main" id="{2E4A10AE-6194-95D4-949E-38FDBAC9AF08}"/>
                  </a:ext>
                </a:extLst>
              </p:cNvPr>
              <p:cNvSpPr>
                <a:spLocks noChangeArrowheads="1"/>
              </p:cNvSpPr>
              <p:nvPr/>
            </p:nvSpPr>
            <p:spPr bwMode="auto">
              <a:xfrm>
                <a:off x="7164" y="221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44" name="Rectangle 240">
                <a:extLst>
                  <a:ext uri="{FF2B5EF4-FFF2-40B4-BE49-F238E27FC236}">
                    <a16:creationId xmlns:a16="http://schemas.microsoft.com/office/drawing/2014/main" id="{79F7B839-9B7B-ADDD-3FC7-183FD8E9EA5D}"/>
                  </a:ext>
                </a:extLst>
              </p:cNvPr>
              <p:cNvSpPr>
                <a:spLocks noChangeArrowheads="1"/>
              </p:cNvSpPr>
              <p:nvPr/>
            </p:nvSpPr>
            <p:spPr bwMode="auto">
              <a:xfrm>
                <a:off x="7188" y="221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45" name="Freeform 241">
                <a:extLst>
                  <a:ext uri="{FF2B5EF4-FFF2-40B4-BE49-F238E27FC236}">
                    <a16:creationId xmlns:a16="http://schemas.microsoft.com/office/drawing/2014/main" id="{876E9C14-AFF5-8976-D982-469831C33751}"/>
                  </a:ext>
                </a:extLst>
              </p:cNvPr>
              <p:cNvSpPr>
                <a:spLocks/>
              </p:cNvSpPr>
              <p:nvPr/>
            </p:nvSpPr>
            <p:spPr bwMode="auto">
              <a:xfrm>
                <a:off x="7004" y="2219"/>
                <a:ext cx="0" cy="32"/>
              </a:xfrm>
              <a:custGeom>
                <a:avLst/>
                <a:gdLst>
                  <a:gd name="T0" fmla="*/ 0 h 53"/>
                  <a:gd name="T1" fmla="*/ 0 h 53"/>
                  <a:gd name="T2" fmla="*/ 53 h 53"/>
                  <a:gd name="T3" fmla="*/ 53 h 53"/>
                </a:gdLst>
                <a:ahLst/>
                <a:cxnLst>
                  <a:cxn ang="0">
                    <a:pos x="0" y="T0"/>
                  </a:cxn>
                  <a:cxn ang="0">
                    <a:pos x="0" y="T1"/>
                  </a:cxn>
                  <a:cxn ang="0">
                    <a:pos x="0" y="T2"/>
                  </a:cxn>
                  <a:cxn ang="0">
                    <a:pos x="0" y="T3"/>
                  </a:cxn>
                </a:cxnLst>
                <a:rect l="0" t="0" r="r" b="b"/>
                <a:pathLst>
                  <a:path h="53">
                    <a:moveTo>
                      <a:pt x="0" y="0"/>
                    </a:moveTo>
                    <a:lnTo>
                      <a:pt x="0" y="0"/>
                    </a:lnTo>
                    <a:lnTo>
                      <a:pt x="0" y="53"/>
                    </a:lnTo>
                    <a:lnTo>
                      <a:pt x="0" y="5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6" name="Freeform 242">
                <a:extLst>
                  <a:ext uri="{FF2B5EF4-FFF2-40B4-BE49-F238E27FC236}">
                    <a16:creationId xmlns:a16="http://schemas.microsoft.com/office/drawing/2014/main" id="{85F2DD83-4E25-7914-0033-B0D7649D2743}"/>
                  </a:ext>
                </a:extLst>
              </p:cNvPr>
              <p:cNvSpPr>
                <a:spLocks/>
              </p:cNvSpPr>
              <p:nvPr/>
            </p:nvSpPr>
            <p:spPr bwMode="auto">
              <a:xfrm>
                <a:off x="7004" y="2187"/>
                <a:ext cx="0" cy="64"/>
              </a:xfrm>
              <a:custGeom>
                <a:avLst/>
                <a:gdLst>
                  <a:gd name="T0" fmla="*/ 0 w 1"/>
                  <a:gd name="T1" fmla="*/ 0 h 107"/>
                  <a:gd name="T2" fmla="*/ 0 w 1"/>
                  <a:gd name="T3" fmla="*/ 0 h 107"/>
                  <a:gd name="T4" fmla="*/ 1 w 1"/>
                  <a:gd name="T5" fmla="*/ 107 h 107"/>
                </a:gdLst>
                <a:ahLst/>
                <a:cxnLst>
                  <a:cxn ang="0">
                    <a:pos x="T0" y="T1"/>
                  </a:cxn>
                  <a:cxn ang="0">
                    <a:pos x="T2" y="T3"/>
                  </a:cxn>
                  <a:cxn ang="0">
                    <a:pos x="T4" y="T5"/>
                  </a:cxn>
                </a:cxnLst>
                <a:rect l="0" t="0" r="r" b="b"/>
                <a:pathLst>
                  <a:path w="1" h="107">
                    <a:moveTo>
                      <a:pt x="0" y="0"/>
                    </a:moveTo>
                    <a:lnTo>
                      <a:pt x="0" y="0"/>
                    </a:lnTo>
                    <a:lnTo>
                      <a:pt x="1" y="10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7" name="Freeform 243">
                <a:extLst>
                  <a:ext uri="{FF2B5EF4-FFF2-40B4-BE49-F238E27FC236}">
                    <a16:creationId xmlns:a16="http://schemas.microsoft.com/office/drawing/2014/main" id="{D70538DC-66DE-C0BC-B484-969178550BE2}"/>
                  </a:ext>
                </a:extLst>
              </p:cNvPr>
              <p:cNvSpPr>
                <a:spLocks/>
              </p:cNvSpPr>
              <p:nvPr/>
            </p:nvSpPr>
            <p:spPr bwMode="auto">
              <a:xfrm>
                <a:off x="6889" y="2107"/>
                <a:ext cx="123" cy="72"/>
              </a:xfrm>
              <a:custGeom>
                <a:avLst/>
                <a:gdLst>
                  <a:gd name="T0" fmla="*/ 0 w 200"/>
                  <a:gd name="T1" fmla="*/ 0 h 120"/>
                  <a:gd name="T2" fmla="*/ 0 w 200"/>
                  <a:gd name="T3" fmla="*/ 0 h 120"/>
                  <a:gd name="T4" fmla="*/ 0 w 200"/>
                  <a:gd name="T5" fmla="*/ 120 h 120"/>
                  <a:gd name="T6" fmla="*/ 200 w 200"/>
                  <a:gd name="T7" fmla="*/ 120 h 120"/>
                </a:gdLst>
                <a:ahLst/>
                <a:cxnLst>
                  <a:cxn ang="0">
                    <a:pos x="T0" y="T1"/>
                  </a:cxn>
                  <a:cxn ang="0">
                    <a:pos x="T2" y="T3"/>
                  </a:cxn>
                  <a:cxn ang="0">
                    <a:pos x="T4" y="T5"/>
                  </a:cxn>
                  <a:cxn ang="0">
                    <a:pos x="T6" y="T7"/>
                  </a:cxn>
                </a:cxnLst>
                <a:rect l="0" t="0" r="r" b="b"/>
                <a:pathLst>
                  <a:path w="200" h="120">
                    <a:moveTo>
                      <a:pt x="0" y="0"/>
                    </a:moveTo>
                    <a:lnTo>
                      <a:pt x="0" y="0"/>
                    </a:lnTo>
                    <a:lnTo>
                      <a:pt x="0" y="120"/>
                    </a:lnTo>
                    <a:lnTo>
                      <a:pt x="200" y="12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8" name="Freeform 244">
                <a:extLst>
                  <a:ext uri="{FF2B5EF4-FFF2-40B4-BE49-F238E27FC236}">
                    <a16:creationId xmlns:a16="http://schemas.microsoft.com/office/drawing/2014/main" id="{C2CC9F3B-84E7-8714-6A06-A1E577A48359}"/>
                  </a:ext>
                </a:extLst>
              </p:cNvPr>
              <p:cNvSpPr>
                <a:spLocks/>
              </p:cNvSpPr>
              <p:nvPr/>
            </p:nvSpPr>
            <p:spPr bwMode="auto">
              <a:xfrm>
                <a:off x="6864" y="1931"/>
                <a:ext cx="16" cy="176"/>
              </a:xfrm>
              <a:custGeom>
                <a:avLst/>
                <a:gdLst>
                  <a:gd name="T0" fmla="*/ 0 w 26"/>
                  <a:gd name="T1" fmla="*/ 0 h 293"/>
                  <a:gd name="T2" fmla="*/ 0 w 26"/>
                  <a:gd name="T3" fmla="*/ 0 h 293"/>
                  <a:gd name="T4" fmla="*/ 0 w 26"/>
                  <a:gd name="T5" fmla="*/ 293 h 293"/>
                  <a:gd name="T6" fmla="*/ 26 w 26"/>
                  <a:gd name="T7" fmla="*/ 293 h 293"/>
                </a:gdLst>
                <a:ahLst/>
                <a:cxnLst>
                  <a:cxn ang="0">
                    <a:pos x="T0" y="T1"/>
                  </a:cxn>
                  <a:cxn ang="0">
                    <a:pos x="T2" y="T3"/>
                  </a:cxn>
                  <a:cxn ang="0">
                    <a:pos x="T4" y="T5"/>
                  </a:cxn>
                  <a:cxn ang="0">
                    <a:pos x="T6" y="T7"/>
                  </a:cxn>
                </a:cxnLst>
                <a:rect l="0" t="0" r="r" b="b"/>
                <a:pathLst>
                  <a:path w="26" h="293">
                    <a:moveTo>
                      <a:pt x="0" y="0"/>
                    </a:moveTo>
                    <a:lnTo>
                      <a:pt x="0" y="0"/>
                    </a:lnTo>
                    <a:lnTo>
                      <a:pt x="0" y="293"/>
                    </a:lnTo>
                    <a:lnTo>
                      <a:pt x="26" y="29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9" name="Freeform 245">
                <a:extLst>
                  <a:ext uri="{FF2B5EF4-FFF2-40B4-BE49-F238E27FC236}">
                    <a16:creationId xmlns:a16="http://schemas.microsoft.com/office/drawing/2014/main" id="{CA1086E6-0C3F-F9F1-0CF3-B854A9B639A0}"/>
                  </a:ext>
                </a:extLst>
              </p:cNvPr>
              <p:cNvSpPr>
                <a:spLocks/>
              </p:cNvSpPr>
              <p:nvPr/>
            </p:nvSpPr>
            <p:spPr bwMode="auto">
              <a:xfrm>
                <a:off x="6830" y="1922"/>
                <a:ext cx="34" cy="201"/>
              </a:xfrm>
              <a:custGeom>
                <a:avLst/>
                <a:gdLst>
                  <a:gd name="T0" fmla="*/ 0 w 54"/>
                  <a:gd name="T1" fmla="*/ 334 h 334"/>
                  <a:gd name="T2" fmla="*/ 0 w 54"/>
                  <a:gd name="T3" fmla="*/ 334 h 334"/>
                  <a:gd name="T4" fmla="*/ 0 w 54"/>
                  <a:gd name="T5" fmla="*/ 0 h 334"/>
                  <a:gd name="T6" fmla="*/ 54 w 54"/>
                  <a:gd name="T7" fmla="*/ 0 h 334"/>
                </a:gdLst>
                <a:ahLst/>
                <a:cxnLst>
                  <a:cxn ang="0">
                    <a:pos x="T0" y="T1"/>
                  </a:cxn>
                  <a:cxn ang="0">
                    <a:pos x="T2" y="T3"/>
                  </a:cxn>
                  <a:cxn ang="0">
                    <a:pos x="T4" y="T5"/>
                  </a:cxn>
                  <a:cxn ang="0">
                    <a:pos x="T6" y="T7"/>
                  </a:cxn>
                </a:cxnLst>
                <a:rect l="0" t="0" r="r" b="b"/>
                <a:pathLst>
                  <a:path w="54" h="334">
                    <a:moveTo>
                      <a:pt x="0" y="334"/>
                    </a:moveTo>
                    <a:lnTo>
                      <a:pt x="0" y="334"/>
                    </a:lnTo>
                    <a:lnTo>
                      <a:pt x="0" y="0"/>
                    </a:lnTo>
                    <a:lnTo>
                      <a:pt x="54"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0" name="Rectangle 246">
                <a:extLst>
                  <a:ext uri="{FF2B5EF4-FFF2-40B4-BE49-F238E27FC236}">
                    <a16:creationId xmlns:a16="http://schemas.microsoft.com/office/drawing/2014/main" id="{DCC92E58-3662-E75F-3524-BC1A3EACF17E}"/>
                  </a:ext>
                </a:extLst>
              </p:cNvPr>
              <p:cNvSpPr>
                <a:spLocks noChangeArrowheads="1"/>
              </p:cNvSpPr>
              <p:nvPr/>
            </p:nvSpPr>
            <p:spPr bwMode="auto">
              <a:xfrm>
                <a:off x="7023" y="2288"/>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XM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51" name="Rectangle 247">
                <a:extLst>
                  <a:ext uri="{FF2B5EF4-FFF2-40B4-BE49-F238E27FC236}">
                    <a16:creationId xmlns:a16="http://schemas.microsoft.com/office/drawing/2014/main" id="{EB7051DE-497F-8497-85D0-DD33B2180D6F}"/>
                  </a:ext>
                </a:extLst>
              </p:cNvPr>
              <p:cNvSpPr>
                <a:spLocks noChangeArrowheads="1"/>
              </p:cNvSpPr>
              <p:nvPr/>
            </p:nvSpPr>
            <p:spPr bwMode="auto">
              <a:xfrm>
                <a:off x="7097" y="2288"/>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52" name="Rectangle 248">
                <a:extLst>
                  <a:ext uri="{FF2B5EF4-FFF2-40B4-BE49-F238E27FC236}">
                    <a16:creationId xmlns:a16="http://schemas.microsoft.com/office/drawing/2014/main" id="{42BC0100-9D88-F006-3AD5-42BF1384BE6A}"/>
                  </a:ext>
                </a:extLst>
              </p:cNvPr>
              <p:cNvSpPr>
                <a:spLocks noChangeArrowheads="1"/>
              </p:cNvSpPr>
              <p:nvPr/>
            </p:nvSpPr>
            <p:spPr bwMode="auto">
              <a:xfrm>
                <a:off x="7130" y="2288"/>
                <a:ext cx="3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53" name="Rectangle 249">
                <a:extLst>
                  <a:ext uri="{FF2B5EF4-FFF2-40B4-BE49-F238E27FC236}">
                    <a16:creationId xmlns:a16="http://schemas.microsoft.com/office/drawing/2014/main" id="{68893085-C105-2A71-572C-B130DFB65149}"/>
                  </a:ext>
                </a:extLst>
              </p:cNvPr>
              <p:cNvSpPr>
                <a:spLocks noChangeArrowheads="1"/>
              </p:cNvSpPr>
              <p:nvPr/>
            </p:nvSpPr>
            <p:spPr bwMode="auto">
              <a:xfrm>
                <a:off x="7147" y="228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54" name="Rectangle 250">
                <a:extLst>
                  <a:ext uri="{FF2B5EF4-FFF2-40B4-BE49-F238E27FC236}">
                    <a16:creationId xmlns:a16="http://schemas.microsoft.com/office/drawing/2014/main" id="{B1D6C20B-C953-7A70-8309-25F1CA8935AC}"/>
                  </a:ext>
                </a:extLst>
              </p:cNvPr>
              <p:cNvSpPr>
                <a:spLocks noChangeArrowheads="1"/>
              </p:cNvSpPr>
              <p:nvPr/>
            </p:nvSpPr>
            <p:spPr bwMode="auto">
              <a:xfrm>
                <a:off x="7172" y="228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55" name="Rectangle 251">
                <a:extLst>
                  <a:ext uri="{FF2B5EF4-FFF2-40B4-BE49-F238E27FC236}">
                    <a16:creationId xmlns:a16="http://schemas.microsoft.com/office/drawing/2014/main" id="{50A00DA2-5EAF-41C4-699B-C83E50D002EF}"/>
                  </a:ext>
                </a:extLst>
              </p:cNvPr>
              <p:cNvSpPr>
                <a:spLocks noChangeArrowheads="1"/>
              </p:cNvSpPr>
              <p:nvPr/>
            </p:nvSpPr>
            <p:spPr bwMode="auto">
              <a:xfrm>
                <a:off x="7196" y="228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56" name="Rectangle 252">
                <a:extLst>
                  <a:ext uri="{FF2B5EF4-FFF2-40B4-BE49-F238E27FC236}">
                    <a16:creationId xmlns:a16="http://schemas.microsoft.com/office/drawing/2014/main" id="{652C0184-A387-CFC5-B091-C57599D33366}"/>
                  </a:ext>
                </a:extLst>
              </p:cNvPr>
              <p:cNvSpPr>
                <a:spLocks noChangeArrowheads="1"/>
              </p:cNvSpPr>
              <p:nvPr/>
            </p:nvSpPr>
            <p:spPr bwMode="auto">
              <a:xfrm>
                <a:off x="7221" y="228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57" name="Freeform 253">
                <a:extLst>
                  <a:ext uri="{FF2B5EF4-FFF2-40B4-BE49-F238E27FC236}">
                    <a16:creationId xmlns:a16="http://schemas.microsoft.com/office/drawing/2014/main" id="{F07B53FA-3FBF-DFAB-AA96-C13C2D415754}"/>
                  </a:ext>
                </a:extLst>
              </p:cNvPr>
              <p:cNvSpPr>
                <a:spLocks/>
              </p:cNvSpPr>
              <p:nvPr/>
            </p:nvSpPr>
            <p:spPr bwMode="auto">
              <a:xfrm>
                <a:off x="6830" y="2131"/>
                <a:ext cx="174" cy="200"/>
              </a:xfrm>
              <a:custGeom>
                <a:avLst/>
                <a:gdLst>
                  <a:gd name="T0" fmla="*/ 0 w 280"/>
                  <a:gd name="T1" fmla="*/ 0 h 333"/>
                  <a:gd name="T2" fmla="*/ 0 w 280"/>
                  <a:gd name="T3" fmla="*/ 0 h 333"/>
                  <a:gd name="T4" fmla="*/ 0 w 280"/>
                  <a:gd name="T5" fmla="*/ 333 h 333"/>
                  <a:gd name="T6" fmla="*/ 280 w 280"/>
                  <a:gd name="T7" fmla="*/ 333 h 333"/>
                </a:gdLst>
                <a:ahLst/>
                <a:cxnLst>
                  <a:cxn ang="0">
                    <a:pos x="T0" y="T1"/>
                  </a:cxn>
                  <a:cxn ang="0">
                    <a:pos x="T2" y="T3"/>
                  </a:cxn>
                  <a:cxn ang="0">
                    <a:pos x="T4" y="T5"/>
                  </a:cxn>
                  <a:cxn ang="0">
                    <a:pos x="T6" y="T7"/>
                  </a:cxn>
                </a:cxnLst>
                <a:rect l="0" t="0" r="r" b="b"/>
                <a:pathLst>
                  <a:path w="280" h="333">
                    <a:moveTo>
                      <a:pt x="0" y="0"/>
                    </a:moveTo>
                    <a:lnTo>
                      <a:pt x="0" y="0"/>
                    </a:lnTo>
                    <a:lnTo>
                      <a:pt x="0" y="333"/>
                    </a:lnTo>
                    <a:lnTo>
                      <a:pt x="280" y="33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8" name="Freeform 254">
                <a:extLst>
                  <a:ext uri="{FF2B5EF4-FFF2-40B4-BE49-F238E27FC236}">
                    <a16:creationId xmlns:a16="http://schemas.microsoft.com/office/drawing/2014/main" id="{BF37D177-8572-CE3C-0877-EA92E0CED675}"/>
                  </a:ext>
                </a:extLst>
              </p:cNvPr>
              <p:cNvSpPr>
                <a:spLocks/>
              </p:cNvSpPr>
              <p:nvPr/>
            </p:nvSpPr>
            <p:spPr bwMode="auto">
              <a:xfrm>
                <a:off x="6575" y="2123"/>
                <a:ext cx="255" cy="160"/>
              </a:xfrm>
              <a:custGeom>
                <a:avLst/>
                <a:gdLst>
                  <a:gd name="T0" fmla="*/ 0 w 413"/>
                  <a:gd name="T1" fmla="*/ 266 h 266"/>
                  <a:gd name="T2" fmla="*/ 0 w 413"/>
                  <a:gd name="T3" fmla="*/ 266 h 266"/>
                  <a:gd name="T4" fmla="*/ 0 w 413"/>
                  <a:gd name="T5" fmla="*/ 0 h 266"/>
                  <a:gd name="T6" fmla="*/ 413 w 413"/>
                  <a:gd name="T7" fmla="*/ 0 h 266"/>
                </a:gdLst>
                <a:ahLst/>
                <a:cxnLst>
                  <a:cxn ang="0">
                    <a:pos x="T0" y="T1"/>
                  </a:cxn>
                  <a:cxn ang="0">
                    <a:pos x="T2" y="T3"/>
                  </a:cxn>
                  <a:cxn ang="0">
                    <a:pos x="T4" y="T5"/>
                  </a:cxn>
                  <a:cxn ang="0">
                    <a:pos x="T6" y="T7"/>
                  </a:cxn>
                </a:cxnLst>
                <a:rect l="0" t="0" r="r" b="b"/>
                <a:pathLst>
                  <a:path w="413" h="266">
                    <a:moveTo>
                      <a:pt x="0" y="266"/>
                    </a:moveTo>
                    <a:lnTo>
                      <a:pt x="0" y="266"/>
                    </a:lnTo>
                    <a:lnTo>
                      <a:pt x="0" y="0"/>
                    </a:lnTo>
                    <a:lnTo>
                      <a:pt x="41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9" name="Rectangle 255">
                <a:extLst>
                  <a:ext uri="{FF2B5EF4-FFF2-40B4-BE49-F238E27FC236}">
                    <a16:creationId xmlns:a16="http://schemas.microsoft.com/office/drawing/2014/main" id="{1BAEB352-C8B7-19EE-1A9E-399C094DC669}"/>
                  </a:ext>
                </a:extLst>
              </p:cNvPr>
              <p:cNvSpPr>
                <a:spLocks noChangeArrowheads="1"/>
              </p:cNvSpPr>
              <p:nvPr/>
            </p:nvSpPr>
            <p:spPr bwMode="auto">
              <a:xfrm>
                <a:off x="7023" y="2363"/>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60" name="Rectangle 256">
                <a:extLst>
                  <a:ext uri="{FF2B5EF4-FFF2-40B4-BE49-F238E27FC236}">
                    <a16:creationId xmlns:a16="http://schemas.microsoft.com/office/drawing/2014/main" id="{BD336EAC-4AEF-2F95-8B86-E22C41A3D9D0}"/>
                  </a:ext>
                </a:extLst>
              </p:cNvPr>
              <p:cNvSpPr>
                <a:spLocks noChangeArrowheads="1"/>
              </p:cNvSpPr>
              <p:nvPr/>
            </p:nvSpPr>
            <p:spPr bwMode="auto">
              <a:xfrm>
                <a:off x="7081" y="2363"/>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61" name="Rectangle 257">
                <a:extLst>
                  <a:ext uri="{FF2B5EF4-FFF2-40B4-BE49-F238E27FC236}">
                    <a16:creationId xmlns:a16="http://schemas.microsoft.com/office/drawing/2014/main" id="{A78B0DF6-78CF-37B1-6E87-A40582446B4A}"/>
                  </a:ext>
                </a:extLst>
              </p:cNvPr>
              <p:cNvSpPr>
                <a:spLocks noChangeArrowheads="1"/>
              </p:cNvSpPr>
              <p:nvPr/>
            </p:nvSpPr>
            <p:spPr bwMode="auto">
              <a:xfrm>
                <a:off x="7114" y="236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62" name="Rectangle 258">
                <a:extLst>
                  <a:ext uri="{FF2B5EF4-FFF2-40B4-BE49-F238E27FC236}">
                    <a16:creationId xmlns:a16="http://schemas.microsoft.com/office/drawing/2014/main" id="{0396512B-53C6-44F8-A309-74A52AA154EF}"/>
                  </a:ext>
                </a:extLst>
              </p:cNvPr>
              <p:cNvSpPr>
                <a:spLocks noChangeArrowheads="1"/>
              </p:cNvSpPr>
              <p:nvPr/>
            </p:nvSpPr>
            <p:spPr bwMode="auto">
              <a:xfrm>
                <a:off x="7139" y="236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63" name="Rectangle 259">
                <a:extLst>
                  <a:ext uri="{FF2B5EF4-FFF2-40B4-BE49-F238E27FC236}">
                    <a16:creationId xmlns:a16="http://schemas.microsoft.com/office/drawing/2014/main" id="{F284A37A-54DB-5F33-ED1D-06CB472B3A21}"/>
                  </a:ext>
                </a:extLst>
              </p:cNvPr>
              <p:cNvSpPr>
                <a:spLocks noChangeArrowheads="1"/>
              </p:cNvSpPr>
              <p:nvPr/>
            </p:nvSpPr>
            <p:spPr bwMode="auto">
              <a:xfrm>
                <a:off x="7164" y="236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64" name="Rectangle 260">
                <a:extLst>
                  <a:ext uri="{FF2B5EF4-FFF2-40B4-BE49-F238E27FC236}">
                    <a16:creationId xmlns:a16="http://schemas.microsoft.com/office/drawing/2014/main" id="{94DA724F-C74A-2A50-2669-8D35F7FBB2B9}"/>
                  </a:ext>
                </a:extLst>
              </p:cNvPr>
              <p:cNvSpPr>
                <a:spLocks noChangeArrowheads="1"/>
              </p:cNvSpPr>
              <p:nvPr/>
            </p:nvSpPr>
            <p:spPr bwMode="auto">
              <a:xfrm>
                <a:off x="7188" y="236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65" name="Freeform 261">
                <a:extLst>
                  <a:ext uri="{FF2B5EF4-FFF2-40B4-BE49-F238E27FC236}">
                    <a16:creationId xmlns:a16="http://schemas.microsoft.com/office/drawing/2014/main" id="{227EA6C3-432D-EBF1-3FAE-EED98332B6D1}"/>
                  </a:ext>
                </a:extLst>
              </p:cNvPr>
              <p:cNvSpPr>
                <a:spLocks/>
              </p:cNvSpPr>
              <p:nvPr/>
            </p:nvSpPr>
            <p:spPr bwMode="auto">
              <a:xfrm>
                <a:off x="6822" y="2403"/>
                <a:ext cx="182" cy="48"/>
              </a:xfrm>
              <a:custGeom>
                <a:avLst/>
                <a:gdLst>
                  <a:gd name="T0" fmla="*/ 0 w 293"/>
                  <a:gd name="T1" fmla="*/ 80 h 80"/>
                  <a:gd name="T2" fmla="*/ 0 w 293"/>
                  <a:gd name="T3" fmla="*/ 80 h 80"/>
                  <a:gd name="T4" fmla="*/ 0 w 293"/>
                  <a:gd name="T5" fmla="*/ 0 h 80"/>
                  <a:gd name="T6" fmla="*/ 293 w 293"/>
                  <a:gd name="T7" fmla="*/ 0 h 80"/>
                </a:gdLst>
                <a:ahLst/>
                <a:cxnLst>
                  <a:cxn ang="0">
                    <a:pos x="T0" y="T1"/>
                  </a:cxn>
                  <a:cxn ang="0">
                    <a:pos x="T2" y="T3"/>
                  </a:cxn>
                  <a:cxn ang="0">
                    <a:pos x="T4" y="T5"/>
                  </a:cxn>
                  <a:cxn ang="0">
                    <a:pos x="T6" y="T7"/>
                  </a:cxn>
                </a:cxnLst>
                <a:rect l="0" t="0" r="r" b="b"/>
                <a:pathLst>
                  <a:path w="293" h="80">
                    <a:moveTo>
                      <a:pt x="0" y="80"/>
                    </a:moveTo>
                    <a:lnTo>
                      <a:pt x="0" y="80"/>
                    </a:lnTo>
                    <a:lnTo>
                      <a:pt x="0" y="0"/>
                    </a:lnTo>
                    <a:lnTo>
                      <a:pt x="29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6" name="Rectangle 262">
                <a:extLst>
                  <a:ext uri="{FF2B5EF4-FFF2-40B4-BE49-F238E27FC236}">
                    <a16:creationId xmlns:a16="http://schemas.microsoft.com/office/drawing/2014/main" id="{D88F5386-5778-1057-7BAF-0A96F65FE122}"/>
                  </a:ext>
                </a:extLst>
              </p:cNvPr>
              <p:cNvSpPr>
                <a:spLocks noChangeArrowheads="1"/>
              </p:cNvSpPr>
              <p:nvPr/>
            </p:nvSpPr>
            <p:spPr bwMode="auto">
              <a:xfrm>
                <a:off x="7023" y="2437"/>
                <a:ext cx="92"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67" name="Rectangle 263">
                <a:extLst>
                  <a:ext uri="{FF2B5EF4-FFF2-40B4-BE49-F238E27FC236}">
                    <a16:creationId xmlns:a16="http://schemas.microsoft.com/office/drawing/2014/main" id="{B50950ED-BB96-F5BB-1BBF-E90619C65D01}"/>
                  </a:ext>
                </a:extLst>
              </p:cNvPr>
              <p:cNvSpPr>
                <a:spLocks noChangeArrowheads="1"/>
              </p:cNvSpPr>
              <p:nvPr/>
            </p:nvSpPr>
            <p:spPr bwMode="auto">
              <a:xfrm>
                <a:off x="7097" y="2437"/>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D</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68" name="Rectangle 264">
                <a:extLst>
                  <a:ext uri="{FF2B5EF4-FFF2-40B4-BE49-F238E27FC236}">
                    <a16:creationId xmlns:a16="http://schemas.microsoft.com/office/drawing/2014/main" id="{97AA75E4-EA75-7CA7-94E4-ACB79C1C3F67}"/>
                  </a:ext>
                </a:extLst>
              </p:cNvPr>
              <p:cNvSpPr>
                <a:spLocks noChangeArrowheads="1"/>
              </p:cNvSpPr>
              <p:nvPr/>
            </p:nvSpPr>
            <p:spPr bwMode="auto">
              <a:xfrm>
                <a:off x="7130" y="243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69" name="Freeform 265">
                <a:extLst>
                  <a:ext uri="{FF2B5EF4-FFF2-40B4-BE49-F238E27FC236}">
                    <a16:creationId xmlns:a16="http://schemas.microsoft.com/office/drawing/2014/main" id="{8DC17B5E-29FD-1924-1C72-FB2E5B003694}"/>
                  </a:ext>
                </a:extLst>
              </p:cNvPr>
              <p:cNvSpPr>
                <a:spLocks/>
              </p:cNvSpPr>
              <p:nvPr/>
            </p:nvSpPr>
            <p:spPr bwMode="auto">
              <a:xfrm>
                <a:off x="7004" y="2475"/>
                <a:ext cx="0" cy="33"/>
              </a:xfrm>
              <a:custGeom>
                <a:avLst/>
                <a:gdLst>
                  <a:gd name="T0" fmla="*/ 54 h 54"/>
                  <a:gd name="T1" fmla="*/ 54 h 54"/>
                  <a:gd name="T2" fmla="*/ 0 h 54"/>
                  <a:gd name="T3" fmla="*/ 0 h 54"/>
                </a:gdLst>
                <a:ahLst/>
                <a:cxnLst>
                  <a:cxn ang="0">
                    <a:pos x="0" y="T0"/>
                  </a:cxn>
                  <a:cxn ang="0">
                    <a:pos x="0" y="T1"/>
                  </a:cxn>
                  <a:cxn ang="0">
                    <a:pos x="0" y="T2"/>
                  </a:cxn>
                  <a:cxn ang="0">
                    <a:pos x="0" y="T3"/>
                  </a:cxn>
                </a:cxnLst>
                <a:rect l="0" t="0" r="r" b="b"/>
                <a:pathLst>
                  <a:path h="54">
                    <a:moveTo>
                      <a:pt x="0" y="54"/>
                    </a:moveTo>
                    <a:lnTo>
                      <a:pt x="0" y="54"/>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0" name="Rectangle 266">
                <a:extLst>
                  <a:ext uri="{FF2B5EF4-FFF2-40B4-BE49-F238E27FC236}">
                    <a16:creationId xmlns:a16="http://schemas.microsoft.com/office/drawing/2014/main" id="{622EA15A-030D-137A-070A-43386F8341DE}"/>
                  </a:ext>
                </a:extLst>
              </p:cNvPr>
              <p:cNvSpPr>
                <a:spLocks noChangeArrowheads="1"/>
              </p:cNvSpPr>
              <p:nvPr/>
            </p:nvSpPr>
            <p:spPr bwMode="auto">
              <a:xfrm>
                <a:off x="7023" y="2512"/>
                <a:ext cx="9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QE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71" name="Rectangle 267">
                <a:extLst>
                  <a:ext uri="{FF2B5EF4-FFF2-40B4-BE49-F238E27FC236}">
                    <a16:creationId xmlns:a16="http://schemas.microsoft.com/office/drawing/2014/main" id="{43F33B34-6BAA-5C0F-AEA8-0CEBB34BF39E}"/>
                  </a:ext>
                </a:extLst>
              </p:cNvPr>
              <p:cNvSpPr>
                <a:spLocks noChangeArrowheads="1"/>
              </p:cNvSpPr>
              <p:nvPr/>
            </p:nvSpPr>
            <p:spPr bwMode="auto">
              <a:xfrm>
                <a:off x="7089" y="2512"/>
                <a:ext cx="5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P</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72" name="Rectangle 268">
                <a:extLst>
                  <a:ext uri="{FF2B5EF4-FFF2-40B4-BE49-F238E27FC236}">
                    <a16:creationId xmlns:a16="http://schemas.microsoft.com/office/drawing/2014/main" id="{7F1F1CFA-539A-9D8E-DAE1-6B265D7B1228}"/>
                  </a:ext>
                </a:extLst>
              </p:cNvPr>
              <p:cNvSpPr>
                <a:spLocks noChangeArrowheads="1"/>
              </p:cNvSpPr>
              <p:nvPr/>
            </p:nvSpPr>
            <p:spPr bwMode="auto">
              <a:xfrm>
                <a:off x="7122" y="2512"/>
                <a:ext cx="5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A</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73" name="Rectangle 269">
                <a:extLst>
                  <a:ext uri="{FF2B5EF4-FFF2-40B4-BE49-F238E27FC236}">
                    <a16:creationId xmlns:a16="http://schemas.microsoft.com/office/drawing/2014/main" id="{703FA303-A426-7343-5445-E5E51F78A661}"/>
                  </a:ext>
                </a:extLst>
              </p:cNvPr>
              <p:cNvSpPr>
                <a:spLocks noChangeArrowheads="1"/>
              </p:cNvSpPr>
              <p:nvPr/>
            </p:nvSpPr>
            <p:spPr bwMode="auto">
              <a:xfrm>
                <a:off x="7155" y="2512"/>
                <a:ext cx="55"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C</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74" name="Rectangle 270">
                <a:extLst>
                  <a:ext uri="{FF2B5EF4-FFF2-40B4-BE49-F238E27FC236}">
                    <a16:creationId xmlns:a16="http://schemas.microsoft.com/office/drawing/2014/main" id="{A95ACD79-B976-7577-59E4-9CE440749328}"/>
                  </a:ext>
                </a:extLst>
              </p:cNvPr>
              <p:cNvSpPr>
                <a:spLocks noChangeArrowheads="1"/>
              </p:cNvSpPr>
              <p:nvPr/>
            </p:nvSpPr>
            <p:spPr bwMode="auto">
              <a:xfrm>
                <a:off x="7188" y="251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75" name="Freeform 271">
                <a:extLst>
                  <a:ext uri="{FF2B5EF4-FFF2-40B4-BE49-F238E27FC236}">
                    <a16:creationId xmlns:a16="http://schemas.microsoft.com/office/drawing/2014/main" id="{7AD53B37-8597-AE31-2D8D-C0C9F3E3E794}"/>
                  </a:ext>
                </a:extLst>
              </p:cNvPr>
              <p:cNvSpPr>
                <a:spLocks/>
              </p:cNvSpPr>
              <p:nvPr/>
            </p:nvSpPr>
            <p:spPr bwMode="auto">
              <a:xfrm>
                <a:off x="7004" y="2524"/>
                <a:ext cx="0" cy="32"/>
              </a:xfrm>
              <a:custGeom>
                <a:avLst/>
                <a:gdLst>
                  <a:gd name="T0" fmla="*/ 0 h 54"/>
                  <a:gd name="T1" fmla="*/ 0 h 54"/>
                  <a:gd name="T2" fmla="*/ 54 h 54"/>
                  <a:gd name="T3" fmla="*/ 54 h 54"/>
                </a:gdLst>
                <a:ahLst/>
                <a:cxnLst>
                  <a:cxn ang="0">
                    <a:pos x="0" y="T0"/>
                  </a:cxn>
                  <a:cxn ang="0">
                    <a:pos x="0" y="T1"/>
                  </a:cxn>
                  <a:cxn ang="0">
                    <a:pos x="0" y="T2"/>
                  </a:cxn>
                  <a:cxn ang="0">
                    <a:pos x="0" y="T3"/>
                  </a:cxn>
                </a:cxnLst>
                <a:rect l="0" t="0" r="r" b="b"/>
                <a:pathLst>
                  <a:path h="54">
                    <a:moveTo>
                      <a:pt x="0" y="0"/>
                    </a:moveTo>
                    <a:lnTo>
                      <a:pt x="0" y="0"/>
                    </a:lnTo>
                    <a:lnTo>
                      <a:pt x="0" y="54"/>
                    </a:lnTo>
                    <a:lnTo>
                      <a:pt x="0" y="54"/>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6" name="Freeform 272">
                <a:extLst>
                  <a:ext uri="{FF2B5EF4-FFF2-40B4-BE49-F238E27FC236}">
                    <a16:creationId xmlns:a16="http://schemas.microsoft.com/office/drawing/2014/main" id="{5128CE9A-9EE0-D0DA-997E-F7D505EAB41E}"/>
                  </a:ext>
                </a:extLst>
              </p:cNvPr>
              <p:cNvSpPr>
                <a:spLocks/>
              </p:cNvSpPr>
              <p:nvPr/>
            </p:nvSpPr>
            <p:spPr bwMode="auto">
              <a:xfrm>
                <a:off x="6822" y="2460"/>
                <a:ext cx="182" cy="56"/>
              </a:xfrm>
              <a:custGeom>
                <a:avLst/>
                <a:gdLst>
                  <a:gd name="T0" fmla="*/ 0 w 293"/>
                  <a:gd name="T1" fmla="*/ 0 h 93"/>
                  <a:gd name="T2" fmla="*/ 0 w 293"/>
                  <a:gd name="T3" fmla="*/ 0 h 93"/>
                  <a:gd name="T4" fmla="*/ 0 w 293"/>
                  <a:gd name="T5" fmla="*/ 93 h 93"/>
                  <a:gd name="T6" fmla="*/ 293 w 293"/>
                  <a:gd name="T7" fmla="*/ 93 h 93"/>
                </a:gdLst>
                <a:ahLst/>
                <a:cxnLst>
                  <a:cxn ang="0">
                    <a:pos x="T0" y="T1"/>
                  </a:cxn>
                  <a:cxn ang="0">
                    <a:pos x="T2" y="T3"/>
                  </a:cxn>
                  <a:cxn ang="0">
                    <a:pos x="T4" y="T5"/>
                  </a:cxn>
                  <a:cxn ang="0">
                    <a:pos x="T6" y="T7"/>
                  </a:cxn>
                </a:cxnLst>
                <a:rect l="0" t="0" r="r" b="b"/>
                <a:pathLst>
                  <a:path w="293" h="93">
                    <a:moveTo>
                      <a:pt x="0" y="0"/>
                    </a:moveTo>
                    <a:lnTo>
                      <a:pt x="0" y="0"/>
                    </a:lnTo>
                    <a:lnTo>
                      <a:pt x="0" y="93"/>
                    </a:lnTo>
                    <a:lnTo>
                      <a:pt x="293" y="9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7" name="Freeform 273">
                <a:extLst>
                  <a:ext uri="{FF2B5EF4-FFF2-40B4-BE49-F238E27FC236}">
                    <a16:creationId xmlns:a16="http://schemas.microsoft.com/office/drawing/2014/main" id="{41EAC84B-9462-E2E0-EF14-3D623F592719}"/>
                  </a:ext>
                </a:extLst>
              </p:cNvPr>
              <p:cNvSpPr>
                <a:spLocks/>
              </p:cNvSpPr>
              <p:nvPr/>
            </p:nvSpPr>
            <p:spPr bwMode="auto">
              <a:xfrm>
                <a:off x="6575" y="2299"/>
                <a:ext cx="247" cy="161"/>
              </a:xfrm>
              <a:custGeom>
                <a:avLst/>
                <a:gdLst>
                  <a:gd name="T0" fmla="*/ 0 w 400"/>
                  <a:gd name="T1" fmla="*/ 0 h 267"/>
                  <a:gd name="T2" fmla="*/ 0 w 400"/>
                  <a:gd name="T3" fmla="*/ 0 h 267"/>
                  <a:gd name="T4" fmla="*/ 0 w 400"/>
                  <a:gd name="T5" fmla="*/ 267 h 267"/>
                  <a:gd name="T6" fmla="*/ 400 w 400"/>
                  <a:gd name="T7" fmla="*/ 267 h 267"/>
                </a:gdLst>
                <a:ahLst/>
                <a:cxnLst>
                  <a:cxn ang="0">
                    <a:pos x="T0" y="T1"/>
                  </a:cxn>
                  <a:cxn ang="0">
                    <a:pos x="T2" y="T3"/>
                  </a:cxn>
                  <a:cxn ang="0">
                    <a:pos x="T4" y="T5"/>
                  </a:cxn>
                  <a:cxn ang="0">
                    <a:pos x="T6" y="T7"/>
                  </a:cxn>
                </a:cxnLst>
                <a:rect l="0" t="0" r="r" b="b"/>
                <a:pathLst>
                  <a:path w="400" h="267">
                    <a:moveTo>
                      <a:pt x="0" y="0"/>
                    </a:moveTo>
                    <a:lnTo>
                      <a:pt x="0" y="0"/>
                    </a:lnTo>
                    <a:lnTo>
                      <a:pt x="0" y="267"/>
                    </a:lnTo>
                    <a:lnTo>
                      <a:pt x="400" y="26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8" name="Freeform 274">
                <a:extLst>
                  <a:ext uri="{FF2B5EF4-FFF2-40B4-BE49-F238E27FC236}">
                    <a16:creationId xmlns:a16="http://schemas.microsoft.com/office/drawing/2014/main" id="{DB83E36D-7E84-FCA6-3FE9-6CD25769B146}"/>
                  </a:ext>
                </a:extLst>
              </p:cNvPr>
              <p:cNvSpPr>
                <a:spLocks/>
              </p:cNvSpPr>
              <p:nvPr/>
            </p:nvSpPr>
            <p:spPr bwMode="auto">
              <a:xfrm>
                <a:off x="5294" y="2291"/>
                <a:ext cx="1281" cy="193"/>
              </a:xfrm>
              <a:custGeom>
                <a:avLst/>
                <a:gdLst>
                  <a:gd name="T0" fmla="*/ 0 w 2067"/>
                  <a:gd name="T1" fmla="*/ 320 h 320"/>
                  <a:gd name="T2" fmla="*/ 0 w 2067"/>
                  <a:gd name="T3" fmla="*/ 320 h 320"/>
                  <a:gd name="T4" fmla="*/ 0 w 2067"/>
                  <a:gd name="T5" fmla="*/ 0 h 320"/>
                  <a:gd name="T6" fmla="*/ 2067 w 2067"/>
                  <a:gd name="T7" fmla="*/ 0 h 320"/>
                </a:gdLst>
                <a:ahLst/>
                <a:cxnLst>
                  <a:cxn ang="0">
                    <a:pos x="T0" y="T1"/>
                  </a:cxn>
                  <a:cxn ang="0">
                    <a:pos x="T2" y="T3"/>
                  </a:cxn>
                  <a:cxn ang="0">
                    <a:pos x="T4" y="T5"/>
                  </a:cxn>
                  <a:cxn ang="0">
                    <a:pos x="T6" y="T7"/>
                  </a:cxn>
                </a:cxnLst>
                <a:rect l="0" t="0" r="r" b="b"/>
                <a:pathLst>
                  <a:path w="2067" h="320">
                    <a:moveTo>
                      <a:pt x="0" y="320"/>
                    </a:moveTo>
                    <a:lnTo>
                      <a:pt x="0" y="320"/>
                    </a:lnTo>
                    <a:lnTo>
                      <a:pt x="0" y="0"/>
                    </a:lnTo>
                    <a:lnTo>
                      <a:pt x="2067"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9" name="Rectangle 275">
                <a:extLst>
                  <a:ext uri="{FF2B5EF4-FFF2-40B4-BE49-F238E27FC236}">
                    <a16:creationId xmlns:a16="http://schemas.microsoft.com/office/drawing/2014/main" id="{EA729E99-605E-A5F1-7E2A-86B6E089CB6A}"/>
                  </a:ext>
                </a:extLst>
              </p:cNvPr>
              <p:cNvSpPr>
                <a:spLocks noChangeArrowheads="1"/>
              </p:cNvSpPr>
              <p:nvPr/>
            </p:nvSpPr>
            <p:spPr bwMode="auto">
              <a:xfrm>
                <a:off x="7023" y="2586"/>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80" name="Rectangle 276">
                <a:extLst>
                  <a:ext uri="{FF2B5EF4-FFF2-40B4-BE49-F238E27FC236}">
                    <a16:creationId xmlns:a16="http://schemas.microsoft.com/office/drawing/2014/main" id="{7CEE7D33-22D0-9D18-00F3-7F6C14E41FD6}"/>
                  </a:ext>
                </a:extLst>
              </p:cNvPr>
              <p:cNvSpPr>
                <a:spLocks noChangeArrowheads="1"/>
              </p:cNvSpPr>
              <p:nvPr/>
            </p:nvSpPr>
            <p:spPr bwMode="auto">
              <a:xfrm>
                <a:off x="7081" y="2586"/>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81" name="Rectangle 277">
                <a:extLst>
                  <a:ext uri="{FF2B5EF4-FFF2-40B4-BE49-F238E27FC236}">
                    <a16:creationId xmlns:a16="http://schemas.microsoft.com/office/drawing/2014/main" id="{54CA7C0F-39BD-4AF5-80F8-337156F467F1}"/>
                  </a:ext>
                </a:extLst>
              </p:cNvPr>
              <p:cNvSpPr>
                <a:spLocks noChangeArrowheads="1"/>
              </p:cNvSpPr>
              <p:nvPr/>
            </p:nvSpPr>
            <p:spPr bwMode="auto">
              <a:xfrm>
                <a:off x="7114" y="258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82" name="Rectangle 278">
                <a:extLst>
                  <a:ext uri="{FF2B5EF4-FFF2-40B4-BE49-F238E27FC236}">
                    <a16:creationId xmlns:a16="http://schemas.microsoft.com/office/drawing/2014/main" id="{6A63A30E-BF16-95BE-8E55-5517C87F4B66}"/>
                  </a:ext>
                </a:extLst>
              </p:cNvPr>
              <p:cNvSpPr>
                <a:spLocks noChangeArrowheads="1"/>
              </p:cNvSpPr>
              <p:nvPr/>
            </p:nvSpPr>
            <p:spPr bwMode="auto">
              <a:xfrm>
                <a:off x="7139" y="258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8</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83" name="Rectangle 279">
                <a:extLst>
                  <a:ext uri="{FF2B5EF4-FFF2-40B4-BE49-F238E27FC236}">
                    <a16:creationId xmlns:a16="http://schemas.microsoft.com/office/drawing/2014/main" id="{C0B5553D-150F-4F57-D495-5FD12C4DFC23}"/>
                  </a:ext>
                </a:extLst>
              </p:cNvPr>
              <p:cNvSpPr>
                <a:spLocks noChangeArrowheads="1"/>
              </p:cNvSpPr>
              <p:nvPr/>
            </p:nvSpPr>
            <p:spPr bwMode="auto">
              <a:xfrm>
                <a:off x="7164" y="258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84" name="Rectangle 280">
                <a:extLst>
                  <a:ext uri="{FF2B5EF4-FFF2-40B4-BE49-F238E27FC236}">
                    <a16:creationId xmlns:a16="http://schemas.microsoft.com/office/drawing/2014/main" id="{96507D59-7D63-84BF-A6E1-D7826A80D1ED}"/>
                  </a:ext>
                </a:extLst>
              </p:cNvPr>
              <p:cNvSpPr>
                <a:spLocks noChangeArrowheads="1"/>
              </p:cNvSpPr>
              <p:nvPr/>
            </p:nvSpPr>
            <p:spPr bwMode="auto">
              <a:xfrm>
                <a:off x="7188" y="258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85" name="Freeform 281">
                <a:extLst>
                  <a:ext uri="{FF2B5EF4-FFF2-40B4-BE49-F238E27FC236}">
                    <a16:creationId xmlns:a16="http://schemas.microsoft.com/office/drawing/2014/main" id="{4D33CD2A-5CB0-B840-B7F9-352557357AD9}"/>
                  </a:ext>
                </a:extLst>
              </p:cNvPr>
              <p:cNvSpPr>
                <a:spLocks/>
              </p:cNvSpPr>
              <p:nvPr/>
            </p:nvSpPr>
            <p:spPr bwMode="auto">
              <a:xfrm>
                <a:off x="6806" y="2628"/>
                <a:ext cx="198" cy="56"/>
              </a:xfrm>
              <a:custGeom>
                <a:avLst/>
                <a:gdLst>
                  <a:gd name="T0" fmla="*/ 0 w 320"/>
                  <a:gd name="T1" fmla="*/ 93 h 93"/>
                  <a:gd name="T2" fmla="*/ 0 w 320"/>
                  <a:gd name="T3" fmla="*/ 93 h 93"/>
                  <a:gd name="T4" fmla="*/ 0 w 320"/>
                  <a:gd name="T5" fmla="*/ 0 h 93"/>
                  <a:gd name="T6" fmla="*/ 320 w 320"/>
                  <a:gd name="T7" fmla="*/ 0 h 93"/>
                </a:gdLst>
                <a:ahLst/>
                <a:cxnLst>
                  <a:cxn ang="0">
                    <a:pos x="T0" y="T1"/>
                  </a:cxn>
                  <a:cxn ang="0">
                    <a:pos x="T2" y="T3"/>
                  </a:cxn>
                  <a:cxn ang="0">
                    <a:pos x="T4" y="T5"/>
                  </a:cxn>
                  <a:cxn ang="0">
                    <a:pos x="T6" y="T7"/>
                  </a:cxn>
                </a:cxnLst>
                <a:rect l="0" t="0" r="r" b="b"/>
                <a:pathLst>
                  <a:path w="320" h="93">
                    <a:moveTo>
                      <a:pt x="0" y="93"/>
                    </a:moveTo>
                    <a:lnTo>
                      <a:pt x="0" y="93"/>
                    </a:lnTo>
                    <a:lnTo>
                      <a:pt x="0" y="0"/>
                    </a:lnTo>
                    <a:lnTo>
                      <a:pt x="32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6" name="Rectangle 282">
                <a:extLst>
                  <a:ext uri="{FF2B5EF4-FFF2-40B4-BE49-F238E27FC236}">
                    <a16:creationId xmlns:a16="http://schemas.microsoft.com/office/drawing/2014/main" id="{327791C3-436E-A6A2-450A-DE0DD6DEA497}"/>
                  </a:ext>
                </a:extLst>
              </p:cNvPr>
              <p:cNvSpPr>
                <a:spLocks noChangeArrowheads="1"/>
              </p:cNvSpPr>
              <p:nvPr/>
            </p:nvSpPr>
            <p:spPr bwMode="auto">
              <a:xfrm>
                <a:off x="7023" y="2661"/>
                <a:ext cx="119"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PAC</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87" name="Rectangle 283">
                <a:extLst>
                  <a:ext uri="{FF2B5EF4-FFF2-40B4-BE49-F238E27FC236}">
                    <a16:creationId xmlns:a16="http://schemas.microsoft.com/office/drawing/2014/main" id="{8FC7C8C6-60AD-8EFE-147F-AC4A1C6762DD}"/>
                  </a:ext>
                </a:extLst>
              </p:cNvPr>
              <p:cNvSpPr>
                <a:spLocks noChangeArrowheads="1"/>
              </p:cNvSpPr>
              <p:nvPr/>
            </p:nvSpPr>
            <p:spPr bwMode="auto">
              <a:xfrm>
                <a:off x="7122" y="266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88" name="Freeform 284">
                <a:extLst>
                  <a:ext uri="{FF2B5EF4-FFF2-40B4-BE49-F238E27FC236}">
                    <a16:creationId xmlns:a16="http://schemas.microsoft.com/office/drawing/2014/main" id="{DC542E65-6A07-A013-802D-FFB83B4BC9CB}"/>
                  </a:ext>
                </a:extLst>
              </p:cNvPr>
              <p:cNvSpPr>
                <a:spLocks/>
              </p:cNvSpPr>
              <p:nvPr/>
            </p:nvSpPr>
            <p:spPr bwMode="auto">
              <a:xfrm>
                <a:off x="6938" y="2700"/>
                <a:ext cx="66" cy="56"/>
              </a:xfrm>
              <a:custGeom>
                <a:avLst/>
                <a:gdLst>
                  <a:gd name="T0" fmla="*/ 0 w 106"/>
                  <a:gd name="T1" fmla="*/ 93 h 93"/>
                  <a:gd name="T2" fmla="*/ 0 w 106"/>
                  <a:gd name="T3" fmla="*/ 93 h 93"/>
                  <a:gd name="T4" fmla="*/ 0 w 106"/>
                  <a:gd name="T5" fmla="*/ 0 h 93"/>
                  <a:gd name="T6" fmla="*/ 106 w 106"/>
                  <a:gd name="T7" fmla="*/ 0 h 93"/>
                </a:gdLst>
                <a:ahLst/>
                <a:cxnLst>
                  <a:cxn ang="0">
                    <a:pos x="T0" y="T1"/>
                  </a:cxn>
                  <a:cxn ang="0">
                    <a:pos x="T2" y="T3"/>
                  </a:cxn>
                  <a:cxn ang="0">
                    <a:pos x="T4" y="T5"/>
                  </a:cxn>
                  <a:cxn ang="0">
                    <a:pos x="T6" y="T7"/>
                  </a:cxn>
                </a:cxnLst>
                <a:rect l="0" t="0" r="r" b="b"/>
                <a:pathLst>
                  <a:path w="106" h="93">
                    <a:moveTo>
                      <a:pt x="0" y="93"/>
                    </a:moveTo>
                    <a:lnTo>
                      <a:pt x="0" y="93"/>
                    </a:lnTo>
                    <a:lnTo>
                      <a:pt x="0" y="0"/>
                    </a:lnTo>
                    <a:lnTo>
                      <a:pt x="106"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9" name="Rectangle 285">
                <a:extLst>
                  <a:ext uri="{FF2B5EF4-FFF2-40B4-BE49-F238E27FC236}">
                    <a16:creationId xmlns:a16="http://schemas.microsoft.com/office/drawing/2014/main" id="{FAE7A9EB-A9F5-E038-6F7A-2516BA0CDCB1}"/>
                  </a:ext>
                </a:extLst>
              </p:cNvPr>
              <p:cNvSpPr>
                <a:spLocks noChangeArrowheads="1"/>
              </p:cNvSpPr>
              <p:nvPr/>
            </p:nvSpPr>
            <p:spPr bwMode="auto">
              <a:xfrm>
                <a:off x="7023" y="2736"/>
                <a:ext cx="8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NA</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90" name="Rectangle 286">
                <a:extLst>
                  <a:ext uri="{FF2B5EF4-FFF2-40B4-BE49-F238E27FC236}">
                    <a16:creationId xmlns:a16="http://schemas.microsoft.com/office/drawing/2014/main" id="{DD2F9685-11C0-D202-677A-F3C2EED854EC}"/>
                  </a:ext>
                </a:extLst>
              </p:cNvPr>
              <p:cNvSpPr>
                <a:spLocks noChangeArrowheads="1"/>
              </p:cNvSpPr>
              <p:nvPr/>
            </p:nvSpPr>
            <p:spPr bwMode="auto">
              <a:xfrm>
                <a:off x="7089" y="2736"/>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91" name="Rectangle 287">
                <a:extLst>
                  <a:ext uri="{FF2B5EF4-FFF2-40B4-BE49-F238E27FC236}">
                    <a16:creationId xmlns:a16="http://schemas.microsoft.com/office/drawing/2014/main" id="{29123398-B025-3E0E-D9B7-3CA86467D364}"/>
                  </a:ext>
                </a:extLst>
              </p:cNvPr>
              <p:cNvSpPr>
                <a:spLocks noChangeArrowheads="1"/>
              </p:cNvSpPr>
              <p:nvPr/>
            </p:nvSpPr>
            <p:spPr bwMode="auto">
              <a:xfrm>
                <a:off x="7122" y="273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92" name="Rectangle 288">
                <a:extLst>
                  <a:ext uri="{FF2B5EF4-FFF2-40B4-BE49-F238E27FC236}">
                    <a16:creationId xmlns:a16="http://schemas.microsoft.com/office/drawing/2014/main" id="{72556D3A-A1C5-ECB9-64AE-973AB834C359}"/>
                  </a:ext>
                </a:extLst>
              </p:cNvPr>
              <p:cNvSpPr>
                <a:spLocks noChangeArrowheads="1"/>
              </p:cNvSpPr>
              <p:nvPr/>
            </p:nvSpPr>
            <p:spPr bwMode="auto">
              <a:xfrm>
                <a:off x="7147" y="273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93" name="Rectangle 289">
                <a:extLst>
                  <a:ext uri="{FF2B5EF4-FFF2-40B4-BE49-F238E27FC236}">
                    <a16:creationId xmlns:a16="http://schemas.microsoft.com/office/drawing/2014/main" id="{47AEE158-1EA4-BF6C-3F51-02E7E0722C7D}"/>
                  </a:ext>
                </a:extLst>
              </p:cNvPr>
              <p:cNvSpPr>
                <a:spLocks noChangeArrowheads="1"/>
              </p:cNvSpPr>
              <p:nvPr/>
            </p:nvSpPr>
            <p:spPr bwMode="auto">
              <a:xfrm>
                <a:off x="7172" y="2736"/>
                <a:ext cx="5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A</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94" name="Freeform 290">
                <a:extLst>
                  <a:ext uri="{FF2B5EF4-FFF2-40B4-BE49-F238E27FC236}">
                    <a16:creationId xmlns:a16="http://schemas.microsoft.com/office/drawing/2014/main" id="{344A5FCE-EA2D-496B-4E14-25A55A2EE75E}"/>
                  </a:ext>
                </a:extLst>
              </p:cNvPr>
              <p:cNvSpPr>
                <a:spLocks/>
              </p:cNvSpPr>
              <p:nvPr/>
            </p:nvSpPr>
            <p:spPr bwMode="auto">
              <a:xfrm>
                <a:off x="6954" y="2780"/>
                <a:ext cx="50" cy="32"/>
              </a:xfrm>
              <a:custGeom>
                <a:avLst/>
                <a:gdLst>
                  <a:gd name="T0" fmla="*/ 0 w 80"/>
                  <a:gd name="T1" fmla="*/ 53 h 53"/>
                  <a:gd name="T2" fmla="*/ 0 w 80"/>
                  <a:gd name="T3" fmla="*/ 53 h 53"/>
                  <a:gd name="T4" fmla="*/ 0 w 80"/>
                  <a:gd name="T5" fmla="*/ 0 h 53"/>
                  <a:gd name="T6" fmla="*/ 80 w 80"/>
                  <a:gd name="T7" fmla="*/ 0 h 53"/>
                </a:gdLst>
                <a:ahLst/>
                <a:cxnLst>
                  <a:cxn ang="0">
                    <a:pos x="T0" y="T1"/>
                  </a:cxn>
                  <a:cxn ang="0">
                    <a:pos x="T2" y="T3"/>
                  </a:cxn>
                  <a:cxn ang="0">
                    <a:pos x="T4" y="T5"/>
                  </a:cxn>
                  <a:cxn ang="0">
                    <a:pos x="T6" y="T7"/>
                  </a:cxn>
                </a:cxnLst>
                <a:rect l="0" t="0" r="r" b="b"/>
                <a:pathLst>
                  <a:path w="80" h="53">
                    <a:moveTo>
                      <a:pt x="0" y="53"/>
                    </a:moveTo>
                    <a:lnTo>
                      <a:pt x="0" y="53"/>
                    </a:lnTo>
                    <a:lnTo>
                      <a:pt x="0" y="0"/>
                    </a:lnTo>
                    <a:lnTo>
                      <a:pt x="8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5" name="Rectangle 291">
                <a:extLst>
                  <a:ext uri="{FF2B5EF4-FFF2-40B4-BE49-F238E27FC236}">
                    <a16:creationId xmlns:a16="http://schemas.microsoft.com/office/drawing/2014/main" id="{014F3269-8171-53D3-92E8-F24F16D4CC9D}"/>
                  </a:ext>
                </a:extLst>
              </p:cNvPr>
              <p:cNvSpPr>
                <a:spLocks noChangeArrowheads="1"/>
              </p:cNvSpPr>
              <p:nvPr/>
            </p:nvSpPr>
            <p:spPr bwMode="auto">
              <a:xfrm>
                <a:off x="7023" y="2811"/>
                <a:ext cx="8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NA</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96" name="Rectangle 292">
                <a:extLst>
                  <a:ext uri="{FF2B5EF4-FFF2-40B4-BE49-F238E27FC236}">
                    <a16:creationId xmlns:a16="http://schemas.microsoft.com/office/drawing/2014/main" id="{72ABA3E0-E89B-A683-CD62-E4D596A3FDDD}"/>
                  </a:ext>
                </a:extLst>
              </p:cNvPr>
              <p:cNvSpPr>
                <a:spLocks noChangeArrowheads="1"/>
              </p:cNvSpPr>
              <p:nvPr/>
            </p:nvSpPr>
            <p:spPr bwMode="auto">
              <a:xfrm>
                <a:off x="7089" y="2811"/>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97" name="Rectangle 293">
                <a:extLst>
                  <a:ext uri="{FF2B5EF4-FFF2-40B4-BE49-F238E27FC236}">
                    <a16:creationId xmlns:a16="http://schemas.microsoft.com/office/drawing/2014/main" id="{5FDD1066-7039-48D7-5429-4097813192D4}"/>
                  </a:ext>
                </a:extLst>
              </p:cNvPr>
              <p:cNvSpPr>
                <a:spLocks noChangeArrowheads="1"/>
              </p:cNvSpPr>
              <p:nvPr/>
            </p:nvSpPr>
            <p:spPr bwMode="auto">
              <a:xfrm>
                <a:off x="7122" y="281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98" name="Rectangle 294">
                <a:extLst>
                  <a:ext uri="{FF2B5EF4-FFF2-40B4-BE49-F238E27FC236}">
                    <a16:creationId xmlns:a16="http://schemas.microsoft.com/office/drawing/2014/main" id="{F6F34D61-A2AC-6385-FE00-381C9FEE1C7D}"/>
                  </a:ext>
                </a:extLst>
              </p:cNvPr>
              <p:cNvSpPr>
                <a:spLocks noChangeArrowheads="1"/>
              </p:cNvSpPr>
              <p:nvPr/>
            </p:nvSpPr>
            <p:spPr bwMode="auto">
              <a:xfrm>
                <a:off x="7147" y="281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99" name="Rectangle 295">
                <a:extLst>
                  <a:ext uri="{FF2B5EF4-FFF2-40B4-BE49-F238E27FC236}">
                    <a16:creationId xmlns:a16="http://schemas.microsoft.com/office/drawing/2014/main" id="{344D14F0-E3FC-6DB8-6972-CB9BC281CFE3}"/>
                  </a:ext>
                </a:extLst>
              </p:cNvPr>
              <p:cNvSpPr>
                <a:spLocks noChangeArrowheads="1"/>
              </p:cNvSpPr>
              <p:nvPr/>
            </p:nvSpPr>
            <p:spPr bwMode="auto">
              <a:xfrm>
                <a:off x="7172" y="2811"/>
                <a:ext cx="5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A</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00" name="Freeform 296">
                <a:extLst>
                  <a:ext uri="{FF2B5EF4-FFF2-40B4-BE49-F238E27FC236}">
                    <a16:creationId xmlns:a16="http://schemas.microsoft.com/office/drawing/2014/main" id="{49DB8799-688A-7754-64AA-B18B98218083}"/>
                  </a:ext>
                </a:extLst>
              </p:cNvPr>
              <p:cNvSpPr>
                <a:spLocks/>
              </p:cNvSpPr>
              <p:nvPr/>
            </p:nvSpPr>
            <p:spPr bwMode="auto">
              <a:xfrm>
                <a:off x="6954" y="2821"/>
                <a:ext cx="50" cy="31"/>
              </a:xfrm>
              <a:custGeom>
                <a:avLst/>
                <a:gdLst>
                  <a:gd name="T0" fmla="*/ 0 w 80"/>
                  <a:gd name="T1" fmla="*/ 0 h 53"/>
                  <a:gd name="T2" fmla="*/ 0 w 80"/>
                  <a:gd name="T3" fmla="*/ 0 h 53"/>
                  <a:gd name="T4" fmla="*/ 0 w 80"/>
                  <a:gd name="T5" fmla="*/ 53 h 53"/>
                  <a:gd name="T6" fmla="*/ 80 w 80"/>
                  <a:gd name="T7" fmla="*/ 53 h 53"/>
                </a:gdLst>
                <a:ahLst/>
                <a:cxnLst>
                  <a:cxn ang="0">
                    <a:pos x="T0" y="T1"/>
                  </a:cxn>
                  <a:cxn ang="0">
                    <a:pos x="T2" y="T3"/>
                  </a:cxn>
                  <a:cxn ang="0">
                    <a:pos x="T4" y="T5"/>
                  </a:cxn>
                  <a:cxn ang="0">
                    <a:pos x="T6" y="T7"/>
                  </a:cxn>
                </a:cxnLst>
                <a:rect l="0" t="0" r="r" b="b"/>
                <a:pathLst>
                  <a:path w="80" h="53">
                    <a:moveTo>
                      <a:pt x="0" y="0"/>
                    </a:moveTo>
                    <a:lnTo>
                      <a:pt x="0" y="0"/>
                    </a:lnTo>
                    <a:lnTo>
                      <a:pt x="0" y="53"/>
                    </a:lnTo>
                    <a:lnTo>
                      <a:pt x="80" y="5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1" name="Freeform 297">
                <a:extLst>
                  <a:ext uri="{FF2B5EF4-FFF2-40B4-BE49-F238E27FC236}">
                    <a16:creationId xmlns:a16="http://schemas.microsoft.com/office/drawing/2014/main" id="{738751A2-A790-B6A9-42F9-C16F4D787CA0}"/>
                  </a:ext>
                </a:extLst>
              </p:cNvPr>
              <p:cNvSpPr>
                <a:spLocks/>
              </p:cNvSpPr>
              <p:nvPr/>
            </p:nvSpPr>
            <p:spPr bwMode="auto">
              <a:xfrm>
                <a:off x="6938" y="2764"/>
                <a:ext cx="16" cy="48"/>
              </a:xfrm>
              <a:custGeom>
                <a:avLst/>
                <a:gdLst>
                  <a:gd name="T0" fmla="*/ 0 w 26"/>
                  <a:gd name="T1" fmla="*/ 0 h 80"/>
                  <a:gd name="T2" fmla="*/ 0 w 26"/>
                  <a:gd name="T3" fmla="*/ 0 h 80"/>
                  <a:gd name="T4" fmla="*/ 0 w 26"/>
                  <a:gd name="T5" fmla="*/ 80 h 80"/>
                  <a:gd name="T6" fmla="*/ 26 w 26"/>
                  <a:gd name="T7" fmla="*/ 80 h 80"/>
                </a:gdLst>
                <a:ahLst/>
                <a:cxnLst>
                  <a:cxn ang="0">
                    <a:pos x="T0" y="T1"/>
                  </a:cxn>
                  <a:cxn ang="0">
                    <a:pos x="T2" y="T3"/>
                  </a:cxn>
                  <a:cxn ang="0">
                    <a:pos x="T4" y="T5"/>
                  </a:cxn>
                  <a:cxn ang="0">
                    <a:pos x="T6" y="T7"/>
                  </a:cxn>
                </a:cxnLst>
                <a:rect l="0" t="0" r="r" b="b"/>
                <a:pathLst>
                  <a:path w="26" h="80">
                    <a:moveTo>
                      <a:pt x="0" y="0"/>
                    </a:moveTo>
                    <a:lnTo>
                      <a:pt x="0" y="0"/>
                    </a:lnTo>
                    <a:lnTo>
                      <a:pt x="0" y="80"/>
                    </a:lnTo>
                    <a:lnTo>
                      <a:pt x="26" y="8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2" name="Freeform 298">
                <a:extLst>
                  <a:ext uri="{FF2B5EF4-FFF2-40B4-BE49-F238E27FC236}">
                    <a16:creationId xmlns:a16="http://schemas.microsoft.com/office/drawing/2014/main" id="{49567492-B3C4-FB6D-06F5-7AFDB0CE4803}"/>
                  </a:ext>
                </a:extLst>
              </p:cNvPr>
              <p:cNvSpPr>
                <a:spLocks/>
              </p:cNvSpPr>
              <p:nvPr/>
            </p:nvSpPr>
            <p:spPr bwMode="auto">
              <a:xfrm>
                <a:off x="6806" y="2700"/>
                <a:ext cx="132" cy="56"/>
              </a:xfrm>
              <a:custGeom>
                <a:avLst/>
                <a:gdLst>
                  <a:gd name="T0" fmla="*/ 0 w 214"/>
                  <a:gd name="T1" fmla="*/ 0 h 93"/>
                  <a:gd name="T2" fmla="*/ 0 w 214"/>
                  <a:gd name="T3" fmla="*/ 0 h 93"/>
                  <a:gd name="T4" fmla="*/ 0 w 214"/>
                  <a:gd name="T5" fmla="*/ 93 h 93"/>
                  <a:gd name="T6" fmla="*/ 214 w 214"/>
                  <a:gd name="T7" fmla="*/ 93 h 93"/>
                </a:gdLst>
                <a:ahLst/>
                <a:cxnLst>
                  <a:cxn ang="0">
                    <a:pos x="T0" y="T1"/>
                  </a:cxn>
                  <a:cxn ang="0">
                    <a:pos x="T2" y="T3"/>
                  </a:cxn>
                  <a:cxn ang="0">
                    <a:pos x="T4" y="T5"/>
                  </a:cxn>
                  <a:cxn ang="0">
                    <a:pos x="T6" y="T7"/>
                  </a:cxn>
                </a:cxnLst>
                <a:rect l="0" t="0" r="r" b="b"/>
                <a:pathLst>
                  <a:path w="214" h="93">
                    <a:moveTo>
                      <a:pt x="0" y="0"/>
                    </a:moveTo>
                    <a:lnTo>
                      <a:pt x="0" y="0"/>
                    </a:lnTo>
                    <a:lnTo>
                      <a:pt x="0" y="93"/>
                    </a:lnTo>
                    <a:lnTo>
                      <a:pt x="214" y="9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3" name="Freeform 299">
                <a:extLst>
                  <a:ext uri="{FF2B5EF4-FFF2-40B4-BE49-F238E27FC236}">
                    <a16:creationId xmlns:a16="http://schemas.microsoft.com/office/drawing/2014/main" id="{5ECB5701-0A97-F26E-715B-BF10BEAA971F}"/>
                  </a:ext>
                </a:extLst>
              </p:cNvPr>
              <p:cNvSpPr>
                <a:spLocks/>
              </p:cNvSpPr>
              <p:nvPr/>
            </p:nvSpPr>
            <p:spPr bwMode="auto">
              <a:xfrm>
                <a:off x="5294" y="2499"/>
                <a:ext cx="1512" cy="193"/>
              </a:xfrm>
              <a:custGeom>
                <a:avLst/>
                <a:gdLst>
                  <a:gd name="T0" fmla="*/ 0 w 2440"/>
                  <a:gd name="T1" fmla="*/ 0 h 320"/>
                  <a:gd name="T2" fmla="*/ 0 w 2440"/>
                  <a:gd name="T3" fmla="*/ 0 h 320"/>
                  <a:gd name="T4" fmla="*/ 0 w 2440"/>
                  <a:gd name="T5" fmla="*/ 320 h 320"/>
                  <a:gd name="T6" fmla="*/ 2440 w 2440"/>
                  <a:gd name="T7" fmla="*/ 320 h 320"/>
                </a:gdLst>
                <a:ahLst/>
                <a:cxnLst>
                  <a:cxn ang="0">
                    <a:pos x="T0" y="T1"/>
                  </a:cxn>
                  <a:cxn ang="0">
                    <a:pos x="T2" y="T3"/>
                  </a:cxn>
                  <a:cxn ang="0">
                    <a:pos x="T4" y="T5"/>
                  </a:cxn>
                  <a:cxn ang="0">
                    <a:pos x="T6" y="T7"/>
                  </a:cxn>
                </a:cxnLst>
                <a:rect l="0" t="0" r="r" b="b"/>
                <a:pathLst>
                  <a:path w="2440" h="320">
                    <a:moveTo>
                      <a:pt x="0" y="0"/>
                    </a:moveTo>
                    <a:lnTo>
                      <a:pt x="0" y="0"/>
                    </a:lnTo>
                    <a:lnTo>
                      <a:pt x="0" y="320"/>
                    </a:lnTo>
                    <a:lnTo>
                      <a:pt x="2440" y="32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4" name="Freeform 300">
                <a:extLst>
                  <a:ext uri="{FF2B5EF4-FFF2-40B4-BE49-F238E27FC236}">
                    <a16:creationId xmlns:a16="http://schemas.microsoft.com/office/drawing/2014/main" id="{088D1E53-8B38-6F5A-EC26-7F58F129C73B}"/>
                  </a:ext>
                </a:extLst>
              </p:cNvPr>
              <p:cNvSpPr>
                <a:spLocks/>
              </p:cNvSpPr>
              <p:nvPr/>
            </p:nvSpPr>
            <p:spPr bwMode="auto">
              <a:xfrm>
                <a:off x="4865" y="2492"/>
                <a:ext cx="429" cy="305"/>
              </a:xfrm>
              <a:custGeom>
                <a:avLst/>
                <a:gdLst>
                  <a:gd name="T0" fmla="*/ 0 w 693"/>
                  <a:gd name="T1" fmla="*/ 507 h 507"/>
                  <a:gd name="T2" fmla="*/ 0 w 693"/>
                  <a:gd name="T3" fmla="*/ 507 h 507"/>
                  <a:gd name="T4" fmla="*/ 0 w 693"/>
                  <a:gd name="T5" fmla="*/ 0 h 507"/>
                  <a:gd name="T6" fmla="*/ 693 w 693"/>
                  <a:gd name="T7" fmla="*/ 0 h 507"/>
                </a:gdLst>
                <a:ahLst/>
                <a:cxnLst>
                  <a:cxn ang="0">
                    <a:pos x="T0" y="T1"/>
                  </a:cxn>
                  <a:cxn ang="0">
                    <a:pos x="T2" y="T3"/>
                  </a:cxn>
                  <a:cxn ang="0">
                    <a:pos x="T4" y="T5"/>
                  </a:cxn>
                  <a:cxn ang="0">
                    <a:pos x="T6" y="T7"/>
                  </a:cxn>
                </a:cxnLst>
                <a:rect l="0" t="0" r="r" b="b"/>
                <a:pathLst>
                  <a:path w="693" h="507">
                    <a:moveTo>
                      <a:pt x="0" y="507"/>
                    </a:moveTo>
                    <a:lnTo>
                      <a:pt x="0" y="507"/>
                    </a:lnTo>
                    <a:lnTo>
                      <a:pt x="0" y="0"/>
                    </a:lnTo>
                    <a:lnTo>
                      <a:pt x="69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5" name="Rectangle 301">
                <a:extLst>
                  <a:ext uri="{FF2B5EF4-FFF2-40B4-BE49-F238E27FC236}">
                    <a16:creationId xmlns:a16="http://schemas.microsoft.com/office/drawing/2014/main" id="{4478E850-0837-1533-1584-1CA36A657664}"/>
                  </a:ext>
                </a:extLst>
              </p:cNvPr>
              <p:cNvSpPr>
                <a:spLocks noChangeArrowheads="1"/>
              </p:cNvSpPr>
              <p:nvPr/>
            </p:nvSpPr>
            <p:spPr bwMode="auto">
              <a:xfrm>
                <a:off x="7023" y="2886"/>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06" name="Rectangle 302">
                <a:extLst>
                  <a:ext uri="{FF2B5EF4-FFF2-40B4-BE49-F238E27FC236}">
                    <a16:creationId xmlns:a16="http://schemas.microsoft.com/office/drawing/2014/main" id="{A294C4AF-6E87-18C2-ED43-4AD7C3DA0A38}"/>
                  </a:ext>
                </a:extLst>
              </p:cNvPr>
              <p:cNvSpPr>
                <a:spLocks noChangeArrowheads="1"/>
              </p:cNvSpPr>
              <p:nvPr/>
            </p:nvSpPr>
            <p:spPr bwMode="auto">
              <a:xfrm>
                <a:off x="7081" y="2886"/>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07" name="Rectangle 303">
                <a:extLst>
                  <a:ext uri="{FF2B5EF4-FFF2-40B4-BE49-F238E27FC236}">
                    <a16:creationId xmlns:a16="http://schemas.microsoft.com/office/drawing/2014/main" id="{1BBD7E9D-4264-DB64-EC46-2FD74FC841E1}"/>
                  </a:ext>
                </a:extLst>
              </p:cNvPr>
              <p:cNvSpPr>
                <a:spLocks noChangeArrowheads="1"/>
              </p:cNvSpPr>
              <p:nvPr/>
            </p:nvSpPr>
            <p:spPr bwMode="auto">
              <a:xfrm>
                <a:off x="7114" y="288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08" name="Rectangle 304">
                <a:extLst>
                  <a:ext uri="{FF2B5EF4-FFF2-40B4-BE49-F238E27FC236}">
                    <a16:creationId xmlns:a16="http://schemas.microsoft.com/office/drawing/2014/main" id="{45AB5300-263D-A5DA-590D-967CE6ED4B9D}"/>
                  </a:ext>
                </a:extLst>
              </p:cNvPr>
              <p:cNvSpPr>
                <a:spLocks noChangeArrowheads="1"/>
              </p:cNvSpPr>
              <p:nvPr/>
            </p:nvSpPr>
            <p:spPr bwMode="auto">
              <a:xfrm>
                <a:off x="7139" y="288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09" name="Rectangle 305">
                <a:extLst>
                  <a:ext uri="{FF2B5EF4-FFF2-40B4-BE49-F238E27FC236}">
                    <a16:creationId xmlns:a16="http://schemas.microsoft.com/office/drawing/2014/main" id="{54CE928F-3D1B-3365-49FE-F04772A6F11D}"/>
                  </a:ext>
                </a:extLst>
              </p:cNvPr>
              <p:cNvSpPr>
                <a:spLocks noChangeArrowheads="1"/>
              </p:cNvSpPr>
              <p:nvPr/>
            </p:nvSpPr>
            <p:spPr bwMode="auto">
              <a:xfrm>
                <a:off x="7164" y="288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10" name="Rectangle 306">
                <a:extLst>
                  <a:ext uri="{FF2B5EF4-FFF2-40B4-BE49-F238E27FC236}">
                    <a16:creationId xmlns:a16="http://schemas.microsoft.com/office/drawing/2014/main" id="{2C032CDD-881C-7ADA-D85F-D2B47C8DBDAA}"/>
                  </a:ext>
                </a:extLst>
              </p:cNvPr>
              <p:cNvSpPr>
                <a:spLocks noChangeArrowheads="1"/>
              </p:cNvSpPr>
              <p:nvPr/>
            </p:nvSpPr>
            <p:spPr bwMode="auto">
              <a:xfrm>
                <a:off x="7188" y="2886"/>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11" name="Freeform 307">
                <a:extLst>
                  <a:ext uri="{FF2B5EF4-FFF2-40B4-BE49-F238E27FC236}">
                    <a16:creationId xmlns:a16="http://schemas.microsoft.com/office/drawing/2014/main" id="{97690B02-EA9C-BAF2-8310-DB97C10ED937}"/>
                  </a:ext>
                </a:extLst>
              </p:cNvPr>
              <p:cNvSpPr>
                <a:spLocks/>
              </p:cNvSpPr>
              <p:nvPr/>
            </p:nvSpPr>
            <p:spPr bwMode="auto">
              <a:xfrm>
                <a:off x="5914" y="2925"/>
                <a:ext cx="1090" cy="32"/>
              </a:xfrm>
              <a:custGeom>
                <a:avLst/>
                <a:gdLst>
                  <a:gd name="T0" fmla="*/ 0 w 1760"/>
                  <a:gd name="T1" fmla="*/ 53 h 53"/>
                  <a:gd name="T2" fmla="*/ 0 w 1760"/>
                  <a:gd name="T3" fmla="*/ 53 h 53"/>
                  <a:gd name="T4" fmla="*/ 0 w 1760"/>
                  <a:gd name="T5" fmla="*/ 0 h 53"/>
                  <a:gd name="T6" fmla="*/ 1760 w 1760"/>
                  <a:gd name="T7" fmla="*/ 0 h 53"/>
                </a:gdLst>
                <a:ahLst/>
                <a:cxnLst>
                  <a:cxn ang="0">
                    <a:pos x="T0" y="T1"/>
                  </a:cxn>
                  <a:cxn ang="0">
                    <a:pos x="T2" y="T3"/>
                  </a:cxn>
                  <a:cxn ang="0">
                    <a:pos x="T4" y="T5"/>
                  </a:cxn>
                  <a:cxn ang="0">
                    <a:pos x="T6" y="T7"/>
                  </a:cxn>
                </a:cxnLst>
                <a:rect l="0" t="0" r="r" b="b"/>
                <a:pathLst>
                  <a:path w="1760" h="53">
                    <a:moveTo>
                      <a:pt x="0" y="53"/>
                    </a:moveTo>
                    <a:lnTo>
                      <a:pt x="0" y="53"/>
                    </a:lnTo>
                    <a:lnTo>
                      <a:pt x="0" y="0"/>
                    </a:lnTo>
                    <a:lnTo>
                      <a:pt x="176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2" name="Rectangle 308">
                <a:extLst>
                  <a:ext uri="{FF2B5EF4-FFF2-40B4-BE49-F238E27FC236}">
                    <a16:creationId xmlns:a16="http://schemas.microsoft.com/office/drawing/2014/main" id="{D4196995-EDFC-7E54-A6E8-EB6FFE3CB1BF}"/>
                  </a:ext>
                </a:extLst>
              </p:cNvPr>
              <p:cNvSpPr>
                <a:spLocks noChangeArrowheads="1"/>
              </p:cNvSpPr>
              <p:nvPr/>
            </p:nvSpPr>
            <p:spPr bwMode="auto">
              <a:xfrm>
                <a:off x="7023" y="2960"/>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13" name="Rectangle 309">
                <a:extLst>
                  <a:ext uri="{FF2B5EF4-FFF2-40B4-BE49-F238E27FC236}">
                    <a16:creationId xmlns:a16="http://schemas.microsoft.com/office/drawing/2014/main" id="{E733B12B-1006-8234-7344-584B23AB99A4}"/>
                  </a:ext>
                </a:extLst>
              </p:cNvPr>
              <p:cNvSpPr>
                <a:spLocks noChangeArrowheads="1"/>
              </p:cNvSpPr>
              <p:nvPr/>
            </p:nvSpPr>
            <p:spPr bwMode="auto">
              <a:xfrm>
                <a:off x="7081" y="2960"/>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14" name="Rectangle 310">
                <a:extLst>
                  <a:ext uri="{FF2B5EF4-FFF2-40B4-BE49-F238E27FC236}">
                    <a16:creationId xmlns:a16="http://schemas.microsoft.com/office/drawing/2014/main" id="{0C6824C9-6483-3CA4-06A5-28359BB9F08A}"/>
                  </a:ext>
                </a:extLst>
              </p:cNvPr>
              <p:cNvSpPr>
                <a:spLocks noChangeArrowheads="1"/>
              </p:cNvSpPr>
              <p:nvPr/>
            </p:nvSpPr>
            <p:spPr bwMode="auto">
              <a:xfrm>
                <a:off x="7114" y="296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15" name="Rectangle 311">
                <a:extLst>
                  <a:ext uri="{FF2B5EF4-FFF2-40B4-BE49-F238E27FC236}">
                    <a16:creationId xmlns:a16="http://schemas.microsoft.com/office/drawing/2014/main" id="{F05B5B39-A0E3-4C28-0DD6-14872B0D6A43}"/>
                  </a:ext>
                </a:extLst>
              </p:cNvPr>
              <p:cNvSpPr>
                <a:spLocks noChangeArrowheads="1"/>
              </p:cNvSpPr>
              <p:nvPr/>
            </p:nvSpPr>
            <p:spPr bwMode="auto">
              <a:xfrm>
                <a:off x="7139" y="296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16" name="Rectangle 312">
                <a:extLst>
                  <a:ext uri="{FF2B5EF4-FFF2-40B4-BE49-F238E27FC236}">
                    <a16:creationId xmlns:a16="http://schemas.microsoft.com/office/drawing/2014/main" id="{B2F1CAB8-A864-E5BE-70C1-599124B5875A}"/>
                  </a:ext>
                </a:extLst>
              </p:cNvPr>
              <p:cNvSpPr>
                <a:spLocks noChangeArrowheads="1"/>
              </p:cNvSpPr>
              <p:nvPr/>
            </p:nvSpPr>
            <p:spPr bwMode="auto">
              <a:xfrm>
                <a:off x="7164" y="296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17" name="Rectangle 313">
                <a:extLst>
                  <a:ext uri="{FF2B5EF4-FFF2-40B4-BE49-F238E27FC236}">
                    <a16:creationId xmlns:a16="http://schemas.microsoft.com/office/drawing/2014/main" id="{0F4E7E07-85AA-3944-31A7-CB497B266B13}"/>
                  </a:ext>
                </a:extLst>
              </p:cNvPr>
              <p:cNvSpPr>
                <a:spLocks noChangeArrowheads="1"/>
              </p:cNvSpPr>
              <p:nvPr/>
            </p:nvSpPr>
            <p:spPr bwMode="auto">
              <a:xfrm>
                <a:off x="7188" y="2960"/>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18" name="Freeform 314">
                <a:extLst>
                  <a:ext uri="{FF2B5EF4-FFF2-40B4-BE49-F238E27FC236}">
                    <a16:creationId xmlns:a16="http://schemas.microsoft.com/office/drawing/2014/main" id="{517623A1-CA13-BDC6-126B-F32484D8D2F8}"/>
                  </a:ext>
                </a:extLst>
              </p:cNvPr>
              <p:cNvSpPr>
                <a:spLocks/>
              </p:cNvSpPr>
              <p:nvPr/>
            </p:nvSpPr>
            <p:spPr bwMode="auto">
              <a:xfrm>
                <a:off x="5914" y="2965"/>
                <a:ext cx="1090" cy="40"/>
              </a:xfrm>
              <a:custGeom>
                <a:avLst/>
                <a:gdLst>
                  <a:gd name="T0" fmla="*/ 0 w 1760"/>
                  <a:gd name="T1" fmla="*/ 0 h 66"/>
                  <a:gd name="T2" fmla="*/ 0 w 1760"/>
                  <a:gd name="T3" fmla="*/ 0 h 66"/>
                  <a:gd name="T4" fmla="*/ 0 w 1760"/>
                  <a:gd name="T5" fmla="*/ 66 h 66"/>
                  <a:gd name="T6" fmla="*/ 1760 w 1760"/>
                  <a:gd name="T7" fmla="*/ 66 h 66"/>
                </a:gdLst>
                <a:ahLst/>
                <a:cxnLst>
                  <a:cxn ang="0">
                    <a:pos x="T0" y="T1"/>
                  </a:cxn>
                  <a:cxn ang="0">
                    <a:pos x="T2" y="T3"/>
                  </a:cxn>
                  <a:cxn ang="0">
                    <a:pos x="T4" y="T5"/>
                  </a:cxn>
                  <a:cxn ang="0">
                    <a:pos x="T6" y="T7"/>
                  </a:cxn>
                </a:cxnLst>
                <a:rect l="0" t="0" r="r" b="b"/>
                <a:pathLst>
                  <a:path w="1760" h="66">
                    <a:moveTo>
                      <a:pt x="0" y="0"/>
                    </a:moveTo>
                    <a:lnTo>
                      <a:pt x="0" y="0"/>
                    </a:lnTo>
                    <a:lnTo>
                      <a:pt x="0" y="66"/>
                    </a:lnTo>
                    <a:lnTo>
                      <a:pt x="1760" y="66"/>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9" name="Freeform 315">
                <a:extLst>
                  <a:ext uri="{FF2B5EF4-FFF2-40B4-BE49-F238E27FC236}">
                    <a16:creationId xmlns:a16="http://schemas.microsoft.com/office/drawing/2014/main" id="{E8E0DEE5-66DE-7D1C-A54A-5A21B0EE9B06}"/>
                  </a:ext>
                </a:extLst>
              </p:cNvPr>
              <p:cNvSpPr>
                <a:spLocks/>
              </p:cNvSpPr>
              <p:nvPr/>
            </p:nvSpPr>
            <p:spPr bwMode="auto">
              <a:xfrm>
                <a:off x="5353" y="2965"/>
                <a:ext cx="561" cy="144"/>
              </a:xfrm>
              <a:custGeom>
                <a:avLst/>
                <a:gdLst>
                  <a:gd name="T0" fmla="*/ 0 w 906"/>
                  <a:gd name="T1" fmla="*/ 240 h 240"/>
                  <a:gd name="T2" fmla="*/ 0 w 906"/>
                  <a:gd name="T3" fmla="*/ 240 h 240"/>
                  <a:gd name="T4" fmla="*/ 0 w 906"/>
                  <a:gd name="T5" fmla="*/ 0 h 240"/>
                  <a:gd name="T6" fmla="*/ 906 w 906"/>
                  <a:gd name="T7" fmla="*/ 0 h 240"/>
                </a:gdLst>
                <a:ahLst/>
                <a:cxnLst>
                  <a:cxn ang="0">
                    <a:pos x="T0" y="T1"/>
                  </a:cxn>
                  <a:cxn ang="0">
                    <a:pos x="T2" y="T3"/>
                  </a:cxn>
                  <a:cxn ang="0">
                    <a:pos x="T4" y="T5"/>
                  </a:cxn>
                  <a:cxn ang="0">
                    <a:pos x="T6" y="T7"/>
                  </a:cxn>
                </a:cxnLst>
                <a:rect l="0" t="0" r="r" b="b"/>
                <a:pathLst>
                  <a:path w="906" h="240">
                    <a:moveTo>
                      <a:pt x="0" y="240"/>
                    </a:moveTo>
                    <a:lnTo>
                      <a:pt x="0" y="240"/>
                    </a:lnTo>
                    <a:lnTo>
                      <a:pt x="0" y="0"/>
                    </a:lnTo>
                    <a:lnTo>
                      <a:pt x="906"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0" name="Rectangle 316">
                <a:extLst>
                  <a:ext uri="{FF2B5EF4-FFF2-40B4-BE49-F238E27FC236}">
                    <a16:creationId xmlns:a16="http://schemas.microsoft.com/office/drawing/2014/main" id="{FC02FB8A-07D1-0782-62DB-371996A80722}"/>
                  </a:ext>
                </a:extLst>
              </p:cNvPr>
              <p:cNvSpPr>
                <a:spLocks noChangeArrowheads="1"/>
              </p:cNvSpPr>
              <p:nvPr/>
            </p:nvSpPr>
            <p:spPr bwMode="auto">
              <a:xfrm>
                <a:off x="7023" y="3035"/>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21" name="Rectangle 317">
                <a:extLst>
                  <a:ext uri="{FF2B5EF4-FFF2-40B4-BE49-F238E27FC236}">
                    <a16:creationId xmlns:a16="http://schemas.microsoft.com/office/drawing/2014/main" id="{58FAD980-47FD-C9FB-BA4B-68881CF24F72}"/>
                  </a:ext>
                </a:extLst>
              </p:cNvPr>
              <p:cNvSpPr>
                <a:spLocks noChangeArrowheads="1"/>
              </p:cNvSpPr>
              <p:nvPr/>
            </p:nvSpPr>
            <p:spPr bwMode="auto">
              <a:xfrm>
                <a:off x="7081" y="3035"/>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22" name="Rectangle 318">
                <a:extLst>
                  <a:ext uri="{FF2B5EF4-FFF2-40B4-BE49-F238E27FC236}">
                    <a16:creationId xmlns:a16="http://schemas.microsoft.com/office/drawing/2014/main" id="{08DE77CD-E4FE-82A9-4673-5DAC52F6FD3E}"/>
                  </a:ext>
                </a:extLst>
              </p:cNvPr>
              <p:cNvSpPr>
                <a:spLocks noChangeArrowheads="1"/>
              </p:cNvSpPr>
              <p:nvPr/>
            </p:nvSpPr>
            <p:spPr bwMode="auto">
              <a:xfrm>
                <a:off x="7114" y="303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23" name="Rectangle 319">
                <a:extLst>
                  <a:ext uri="{FF2B5EF4-FFF2-40B4-BE49-F238E27FC236}">
                    <a16:creationId xmlns:a16="http://schemas.microsoft.com/office/drawing/2014/main" id="{A8D54615-A7EC-CB45-75DD-7881FA677973}"/>
                  </a:ext>
                </a:extLst>
              </p:cNvPr>
              <p:cNvSpPr>
                <a:spLocks noChangeArrowheads="1"/>
              </p:cNvSpPr>
              <p:nvPr/>
            </p:nvSpPr>
            <p:spPr bwMode="auto">
              <a:xfrm>
                <a:off x="7139" y="303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24" name="Rectangle 320">
                <a:extLst>
                  <a:ext uri="{FF2B5EF4-FFF2-40B4-BE49-F238E27FC236}">
                    <a16:creationId xmlns:a16="http://schemas.microsoft.com/office/drawing/2014/main" id="{48DCE3C6-4D15-220B-C574-EEDD5BD3BC61}"/>
                  </a:ext>
                </a:extLst>
              </p:cNvPr>
              <p:cNvSpPr>
                <a:spLocks noChangeArrowheads="1"/>
              </p:cNvSpPr>
              <p:nvPr/>
            </p:nvSpPr>
            <p:spPr bwMode="auto">
              <a:xfrm>
                <a:off x="7164" y="303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25" name="Rectangle 321">
                <a:extLst>
                  <a:ext uri="{FF2B5EF4-FFF2-40B4-BE49-F238E27FC236}">
                    <a16:creationId xmlns:a16="http://schemas.microsoft.com/office/drawing/2014/main" id="{E0FDA623-2665-0C08-3EAD-FA3085D66A6C}"/>
                  </a:ext>
                </a:extLst>
              </p:cNvPr>
              <p:cNvSpPr>
                <a:spLocks noChangeArrowheads="1"/>
              </p:cNvSpPr>
              <p:nvPr/>
            </p:nvSpPr>
            <p:spPr bwMode="auto">
              <a:xfrm>
                <a:off x="7188" y="3035"/>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26" name="Freeform 322">
                <a:extLst>
                  <a:ext uri="{FF2B5EF4-FFF2-40B4-BE49-F238E27FC236}">
                    <a16:creationId xmlns:a16="http://schemas.microsoft.com/office/drawing/2014/main" id="{B79010F3-4E47-72B0-0A5E-5EF1264B36BA}"/>
                  </a:ext>
                </a:extLst>
              </p:cNvPr>
              <p:cNvSpPr>
                <a:spLocks/>
              </p:cNvSpPr>
              <p:nvPr/>
            </p:nvSpPr>
            <p:spPr bwMode="auto">
              <a:xfrm>
                <a:off x="7004" y="3077"/>
                <a:ext cx="0" cy="32"/>
              </a:xfrm>
              <a:custGeom>
                <a:avLst/>
                <a:gdLst>
                  <a:gd name="T0" fmla="*/ 54 h 54"/>
                  <a:gd name="T1" fmla="*/ 54 h 54"/>
                  <a:gd name="T2" fmla="*/ 0 h 54"/>
                  <a:gd name="T3" fmla="*/ 0 h 54"/>
                </a:gdLst>
                <a:ahLst/>
                <a:cxnLst>
                  <a:cxn ang="0">
                    <a:pos x="0" y="T0"/>
                  </a:cxn>
                  <a:cxn ang="0">
                    <a:pos x="0" y="T1"/>
                  </a:cxn>
                  <a:cxn ang="0">
                    <a:pos x="0" y="T2"/>
                  </a:cxn>
                  <a:cxn ang="0">
                    <a:pos x="0" y="T3"/>
                  </a:cxn>
                </a:cxnLst>
                <a:rect l="0" t="0" r="r" b="b"/>
                <a:pathLst>
                  <a:path h="54">
                    <a:moveTo>
                      <a:pt x="0" y="54"/>
                    </a:moveTo>
                    <a:lnTo>
                      <a:pt x="0" y="54"/>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7" name="Rectangle 323">
                <a:extLst>
                  <a:ext uri="{FF2B5EF4-FFF2-40B4-BE49-F238E27FC236}">
                    <a16:creationId xmlns:a16="http://schemas.microsoft.com/office/drawing/2014/main" id="{068C4DC6-F788-6EF3-E0C3-CFF00711C612}"/>
                  </a:ext>
                </a:extLst>
              </p:cNvPr>
              <p:cNvSpPr>
                <a:spLocks noChangeArrowheads="1"/>
              </p:cNvSpPr>
              <p:nvPr/>
            </p:nvSpPr>
            <p:spPr bwMode="auto">
              <a:xfrm>
                <a:off x="7023" y="3109"/>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28" name="Rectangle 324">
                <a:extLst>
                  <a:ext uri="{FF2B5EF4-FFF2-40B4-BE49-F238E27FC236}">
                    <a16:creationId xmlns:a16="http://schemas.microsoft.com/office/drawing/2014/main" id="{15DDD5FE-23F9-C615-8C10-6FA02BC68230}"/>
                  </a:ext>
                </a:extLst>
              </p:cNvPr>
              <p:cNvSpPr>
                <a:spLocks noChangeArrowheads="1"/>
              </p:cNvSpPr>
              <p:nvPr/>
            </p:nvSpPr>
            <p:spPr bwMode="auto">
              <a:xfrm>
                <a:off x="7081" y="3109"/>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29" name="Rectangle 325">
                <a:extLst>
                  <a:ext uri="{FF2B5EF4-FFF2-40B4-BE49-F238E27FC236}">
                    <a16:creationId xmlns:a16="http://schemas.microsoft.com/office/drawing/2014/main" id="{2351C073-300C-9D47-0997-EFBE0DC4044A}"/>
                  </a:ext>
                </a:extLst>
              </p:cNvPr>
              <p:cNvSpPr>
                <a:spLocks noChangeArrowheads="1"/>
              </p:cNvSpPr>
              <p:nvPr/>
            </p:nvSpPr>
            <p:spPr bwMode="auto">
              <a:xfrm>
                <a:off x="7114" y="310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30" name="Rectangle 326">
                <a:extLst>
                  <a:ext uri="{FF2B5EF4-FFF2-40B4-BE49-F238E27FC236}">
                    <a16:creationId xmlns:a16="http://schemas.microsoft.com/office/drawing/2014/main" id="{037C08F5-56BC-3105-E34B-9ADDF2EE533B}"/>
                  </a:ext>
                </a:extLst>
              </p:cNvPr>
              <p:cNvSpPr>
                <a:spLocks noChangeArrowheads="1"/>
              </p:cNvSpPr>
              <p:nvPr/>
            </p:nvSpPr>
            <p:spPr bwMode="auto">
              <a:xfrm>
                <a:off x="7139" y="310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31" name="Rectangle 327">
                <a:extLst>
                  <a:ext uri="{FF2B5EF4-FFF2-40B4-BE49-F238E27FC236}">
                    <a16:creationId xmlns:a16="http://schemas.microsoft.com/office/drawing/2014/main" id="{91AA0B6D-A057-3085-297C-6862FDBB5B22}"/>
                  </a:ext>
                </a:extLst>
              </p:cNvPr>
              <p:cNvSpPr>
                <a:spLocks noChangeArrowheads="1"/>
              </p:cNvSpPr>
              <p:nvPr/>
            </p:nvSpPr>
            <p:spPr bwMode="auto">
              <a:xfrm>
                <a:off x="7164" y="310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32" name="Rectangle 328">
                <a:extLst>
                  <a:ext uri="{FF2B5EF4-FFF2-40B4-BE49-F238E27FC236}">
                    <a16:creationId xmlns:a16="http://schemas.microsoft.com/office/drawing/2014/main" id="{0B5738D6-DEF1-61B9-5E41-7F469ABC8F64}"/>
                  </a:ext>
                </a:extLst>
              </p:cNvPr>
              <p:cNvSpPr>
                <a:spLocks noChangeArrowheads="1"/>
              </p:cNvSpPr>
              <p:nvPr/>
            </p:nvSpPr>
            <p:spPr bwMode="auto">
              <a:xfrm>
                <a:off x="7188" y="310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33" name="Freeform 329">
                <a:extLst>
                  <a:ext uri="{FF2B5EF4-FFF2-40B4-BE49-F238E27FC236}">
                    <a16:creationId xmlns:a16="http://schemas.microsoft.com/office/drawing/2014/main" id="{714EFC8F-1179-8AAE-67EA-BC52C99337B7}"/>
                  </a:ext>
                </a:extLst>
              </p:cNvPr>
              <p:cNvSpPr>
                <a:spLocks/>
              </p:cNvSpPr>
              <p:nvPr/>
            </p:nvSpPr>
            <p:spPr bwMode="auto">
              <a:xfrm>
                <a:off x="7004" y="3117"/>
                <a:ext cx="0" cy="32"/>
              </a:xfrm>
              <a:custGeom>
                <a:avLst/>
                <a:gdLst>
                  <a:gd name="T0" fmla="*/ 0 h 53"/>
                  <a:gd name="T1" fmla="*/ 0 h 53"/>
                  <a:gd name="T2" fmla="*/ 53 h 53"/>
                  <a:gd name="T3" fmla="*/ 53 h 53"/>
                </a:gdLst>
                <a:ahLst/>
                <a:cxnLst>
                  <a:cxn ang="0">
                    <a:pos x="0" y="T0"/>
                  </a:cxn>
                  <a:cxn ang="0">
                    <a:pos x="0" y="T1"/>
                  </a:cxn>
                  <a:cxn ang="0">
                    <a:pos x="0" y="T2"/>
                  </a:cxn>
                  <a:cxn ang="0">
                    <a:pos x="0" y="T3"/>
                  </a:cxn>
                </a:cxnLst>
                <a:rect l="0" t="0" r="r" b="b"/>
                <a:pathLst>
                  <a:path h="53">
                    <a:moveTo>
                      <a:pt x="0" y="0"/>
                    </a:moveTo>
                    <a:lnTo>
                      <a:pt x="0" y="0"/>
                    </a:lnTo>
                    <a:lnTo>
                      <a:pt x="0" y="53"/>
                    </a:lnTo>
                    <a:lnTo>
                      <a:pt x="0" y="5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4" name="Freeform 330">
                <a:extLst>
                  <a:ext uri="{FF2B5EF4-FFF2-40B4-BE49-F238E27FC236}">
                    <a16:creationId xmlns:a16="http://schemas.microsoft.com/office/drawing/2014/main" id="{5743ED75-B634-0905-FFDB-C5399EF06A92}"/>
                  </a:ext>
                </a:extLst>
              </p:cNvPr>
              <p:cNvSpPr>
                <a:spLocks/>
              </p:cNvSpPr>
              <p:nvPr/>
            </p:nvSpPr>
            <p:spPr bwMode="auto">
              <a:xfrm>
                <a:off x="6062" y="3117"/>
                <a:ext cx="942" cy="144"/>
              </a:xfrm>
              <a:custGeom>
                <a:avLst/>
                <a:gdLst>
                  <a:gd name="T0" fmla="*/ 0 w 1520"/>
                  <a:gd name="T1" fmla="*/ 240 h 240"/>
                  <a:gd name="T2" fmla="*/ 0 w 1520"/>
                  <a:gd name="T3" fmla="*/ 240 h 240"/>
                  <a:gd name="T4" fmla="*/ 0 w 1520"/>
                  <a:gd name="T5" fmla="*/ 0 h 240"/>
                  <a:gd name="T6" fmla="*/ 1520 w 1520"/>
                  <a:gd name="T7" fmla="*/ 0 h 240"/>
                </a:gdLst>
                <a:ahLst/>
                <a:cxnLst>
                  <a:cxn ang="0">
                    <a:pos x="T0" y="T1"/>
                  </a:cxn>
                  <a:cxn ang="0">
                    <a:pos x="T2" y="T3"/>
                  </a:cxn>
                  <a:cxn ang="0">
                    <a:pos x="T4" y="T5"/>
                  </a:cxn>
                  <a:cxn ang="0">
                    <a:pos x="T6" y="T7"/>
                  </a:cxn>
                </a:cxnLst>
                <a:rect l="0" t="0" r="r" b="b"/>
                <a:pathLst>
                  <a:path w="1520" h="240">
                    <a:moveTo>
                      <a:pt x="0" y="240"/>
                    </a:moveTo>
                    <a:lnTo>
                      <a:pt x="0" y="240"/>
                    </a:lnTo>
                    <a:lnTo>
                      <a:pt x="0" y="0"/>
                    </a:lnTo>
                    <a:lnTo>
                      <a:pt x="152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5" name="Rectangle 331">
                <a:extLst>
                  <a:ext uri="{FF2B5EF4-FFF2-40B4-BE49-F238E27FC236}">
                    <a16:creationId xmlns:a16="http://schemas.microsoft.com/office/drawing/2014/main" id="{12F1A285-3EE5-1186-62BA-E660E8AC4660}"/>
                  </a:ext>
                </a:extLst>
              </p:cNvPr>
              <p:cNvSpPr>
                <a:spLocks noChangeArrowheads="1"/>
              </p:cNvSpPr>
              <p:nvPr/>
            </p:nvSpPr>
            <p:spPr bwMode="auto">
              <a:xfrm>
                <a:off x="7023" y="3184"/>
                <a:ext cx="111"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SS5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36" name="Rectangle 332">
                <a:extLst>
                  <a:ext uri="{FF2B5EF4-FFF2-40B4-BE49-F238E27FC236}">
                    <a16:creationId xmlns:a16="http://schemas.microsoft.com/office/drawing/2014/main" id="{A18F5C0D-F8CF-AA48-909E-209A7D04066E}"/>
                  </a:ext>
                </a:extLst>
              </p:cNvPr>
              <p:cNvSpPr>
                <a:spLocks noChangeArrowheads="1"/>
              </p:cNvSpPr>
              <p:nvPr/>
            </p:nvSpPr>
            <p:spPr bwMode="auto">
              <a:xfrm>
                <a:off x="7114" y="3184"/>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37" name="Freeform 333">
                <a:extLst>
                  <a:ext uri="{FF2B5EF4-FFF2-40B4-BE49-F238E27FC236}">
                    <a16:creationId xmlns:a16="http://schemas.microsoft.com/office/drawing/2014/main" id="{69447DF8-B951-9112-4A4C-0E2FF2FA05E8}"/>
                  </a:ext>
                </a:extLst>
              </p:cNvPr>
              <p:cNvSpPr>
                <a:spLocks/>
              </p:cNvSpPr>
              <p:nvPr/>
            </p:nvSpPr>
            <p:spPr bwMode="auto">
              <a:xfrm>
                <a:off x="7004" y="3221"/>
                <a:ext cx="0" cy="40"/>
              </a:xfrm>
              <a:custGeom>
                <a:avLst/>
                <a:gdLst>
                  <a:gd name="T0" fmla="*/ 67 h 67"/>
                  <a:gd name="T1" fmla="*/ 67 h 67"/>
                  <a:gd name="T2" fmla="*/ 0 h 67"/>
                  <a:gd name="T3" fmla="*/ 0 h 67"/>
                </a:gdLst>
                <a:ahLst/>
                <a:cxnLst>
                  <a:cxn ang="0">
                    <a:pos x="0" y="T0"/>
                  </a:cxn>
                  <a:cxn ang="0">
                    <a:pos x="0" y="T1"/>
                  </a:cxn>
                  <a:cxn ang="0">
                    <a:pos x="0" y="T2"/>
                  </a:cxn>
                  <a:cxn ang="0">
                    <a:pos x="0" y="T3"/>
                  </a:cxn>
                </a:cxnLst>
                <a:rect l="0" t="0" r="r" b="b"/>
                <a:pathLst>
                  <a:path h="67">
                    <a:moveTo>
                      <a:pt x="0" y="67"/>
                    </a:moveTo>
                    <a:lnTo>
                      <a:pt x="0" y="67"/>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8" name="Rectangle 334">
                <a:extLst>
                  <a:ext uri="{FF2B5EF4-FFF2-40B4-BE49-F238E27FC236}">
                    <a16:creationId xmlns:a16="http://schemas.microsoft.com/office/drawing/2014/main" id="{4E5EFEDD-8F74-5183-F230-91EB7FF3ABEE}"/>
                  </a:ext>
                </a:extLst>
              </p:cNvPr>
              <p:cNvSpPr>
                <a:spLocks noChangeArrowheads="1"/>
              </p:cNvSpPr>
              <p:nvPr/>
            </p:nvSpPr>
            <p:spPr bwMode="auto">
              <a:xfrm>
                <a:off x="7023" y="3259"/>
                <a:ext cx="111"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SS1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39" name="Rectangle 335">
                <a:extLst>
                  <a:ext uri="{FF2B5EF4-FFF2-40B4-BE49-F238E27FC236}">
                    <a16:creationId xmlns:a16="http://schemas.microsoft.com/office/drawing/2014/main" id="{5068D20B-DFAA-28ED-C0E3-59AA781F1867}"/>
                  </a:ext>
                </a:extLst>
              </p:cNvPr>
              <p:cNvSpPr>
                <a:spLocks noChangeArrowheads="1"/>
              </p:cNvSpPr>
              <p:nvPr/>
            </p:nvSpPr>
            <p:spPr bwMode="auto">
              <a:xfrm>
                <a:off x="7114" y="325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40" name="Rectangle 336">
                <a:extLst>
                  <a:ext uri="{FF2B5EF4-FFF2-40B4-BE49-F238E27FC236}">
                    <a16:creationId xmlns:a16="http://schemas.microsoft.com/office/drawing/2014/main" id="{92E52774-3A98-F179-5366-E6BF62D0DCDE}"/>
                  </a:ext>
                </a:extLst>
              </p:cNvPr>
              <p:cNvSpPr>
                <a:spLocks noChangeArrowheads="1"/>
              </p:cNvSpPr>
              <p:nvPr/>
            </p:nvSpPr>
            <p:spPr bwMode="auto">
              <a:xfrm>
                <a:off x="7139" y="3259"/>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41" name="Freeform 337">
                <a:extLst>
                  <a:ext uri="{FF2B5EF4-FFF2-40B4-BE49-F238E27FC236}">
                    <a16:creationId xmlns:a16="http://schemas.microsoft.com/office/drawing/2014/main" id="{85FF06FD-40AE-4E6F-1171-FA04E1866FFD}"/>
                  </a:ext>
                </a:extLst>
              </p:cNvPr>
              <p:cNvSpPr>
                <a:spLocks/>
              </p:cNvSpPr>
              <p:nvPr/>
            </p:nvSpPr>
            <p:spPr bwMode="auto">
              <a:xfrm>
                <a:off x="7004" y="3269"/>
                <a:ext cx="0" cy="33"/>
              </a:xfrm>
              <a:custGeom>
                <a:avLst/>
                <a:gdLst>
                  <a:gd name="T0" fmla="*/ 0 h 54"/>
                  <a:gd name="T1" fmla="*/ 0 h 54"/>
                  <a:gd name="T2" fmla="*/ 54 h 54"/>
                  <a:gd name="T3" fmla="*/ 54 h 54"/>
                </a:gdLst>
                <a:ahLst/>
                <a:cxnLst>
                  <a:cxn ang="0">
                    <a:pos x="0" y="T0"/>
                  </a:cxn>
                  <a:cxn ang="0">
                    <a:pos x="0" y="T1"/>
                  </a:cxn>
                  <a:cxn ang="0">
                    <a:pos x="0" y="T2"/>
                  </a:cxn>
                  <a:cxn ang="0">
                    <a:pos x="0" y="T3"/>
                  </a:cxn>
                </a:cxnLst>
                <a:rect l="0" t="0" r="r" b="b"/>
                <a:pathLst>
                  <a:path h="54">
                    <a:moveTo>
                      <a:pt x="0" y="0"/>
                    </a:moveTo>
                    <a:lnTo>
                      <a:pt x="0" y="0"/>
                    </a:lnTo>
                    <a:lnTo>
                      <a:pt x="0" y="54"/>
                    </a:lnTo>
                    <a:lnTo>
                      <a:pt x="0" y="54"/>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2" name="Rectangle 338">
                <a:extLst>
                  <a:ext uri="{FF2B5EF4-FFF2-40B4-BE49-F238E27FC236}">
                    <a16:creationId xmlns:a16="http://schemas.microsoft.com/office/drawing/2014/main" id="{A0771C2D-C71B-BFFA-7685-C6515C444A54}"/>
                  </a:ext>
                </a:extLst>
              </p:cNvPr>
              <p:cNvSpPr>
                <a:spLocks noChangeArrowheads="1"/>
              </p:cNvSpPr>
              <p:nvPr/>
            </p:nvSpPr>
            <p:spPr bwMode="auto">
              <a:xfrm>
                <a:off x="7023" y="3334"/>
                <a:ext cx="111"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SS2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43" name="Freeform 339">
                <a:extLst>
                  <a:ext uri="{FF2B5EF4-FFF2-40B4-BE49-F238E27FC236}">
                    <a16:creationId xmlns:a16="http://schemas.microsoft.com/office/drawing/2014/main" id="{058A4AEA-F412-833A-7F94-6421F4B19FE3}"/>
                  </a:ext>
                </a:extLst>
              </p:cNvPr>
              <p:cNvSpPr>
                <a:spLocks/>
              </p:cNvSpPr>
              <p:nvPr/>
            </p:nvSpPr>
            <p:spPr bwMode="auto">
              <a:xfrm>
                <a:off x="7004" y="3374"/>
                <a:ext cx="0" cy="112"/>
              </a:xfrm>
              <a:custGeom>
                <a:avLst/>
                <a:gdLst>
                  <a:gd name="T0" fmla="*/ 186 h 186"/>
                  <a:gd name="T1" fmla="*/ 186 h 186"/>
                  <a:gd name="T2" fmla="*/ 0 h 186"/>
                  <a:gd name="T3" fmla="*/ 0 h 186"/>
                </a:gdLst>
                <a:ahLst/>
                <a:cxnLst>
                  <a:cxn ang="0">
                    <a:pos x="0" y="T0"/>
                  </a:cxn>
                  <a:cxn ang="0">
                    <a:pos x="0" y="T1"/>
                  </a:cxn>
                  <a:cxn ang="0">
                    <a:pos x="0" y="T2"/>
                  </a:cxn>
                  <a:cxn ang="0">
                    <a:pos x="0" y="T3"/>
                  </a:cxn>
                </a:cxnLst>
                <a:rect l="0" t="0" r="r" b="b"/>
                <a:pathLst>
                  <a:path h="186">
                    <a:moveTo>
                      <a:pt x="0" y="186"/>
                    </a:moveTo>
                    <a:lnTo>
                      <a:pt x="0" y="186"/>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4" name="Rectangle 340">
                <a:extLst>
                  <a:ext uri="{FF2B5EF4-FFF2-40B4-BE49-F238E27FC236}">
                    <a16:creationId xmlns:a16="http://schemas.microsoft.com/office/drawing/2014/main" id="{5DD1BD6F-BA23-4E7B-9225-8FDF0FBFCEA8}"/>
                  </a:ext>
                </a:extLst>
              </p:cNvPr>
              <p:cNvSpPr>
                <a:spLocks noChangeArrowheads="1"/>
              </p:cNvSpPr>
              <p:nvPr/>
            </p:nvSpPr>
            <p:spPr bwMode="auto">
              <a:xfrm>
                <a:off x="7023" y="3408"/>
                <a:ext cx="84"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LG</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45" name="Freeform 341">
                <a:extLst>
                  <a:ext uri="{FF2B5EF4-FFF2-40B4-BE49-F238E27FC236}">
                    <a16:creationId xmlns:a16="http://schemas.microsoft.com/office/drawing/2014/main" id="{D476B8AD-6E01-4412-5E3A-24FC833896BD}"/>
                  </a:ext>
                </a:extLst>
              </p:cNvPr>
              <p:cNvSpPr>
                <a:spLocks/>
              </p:cNvSpPr>
              <p:nvPr/>
            </p:nvSpPr>
            <p:spPr bwMode="auto">
              <a:xfrm>
                <a:off x="7004" y="3446"/>
                <a:ext cx="0" cy="72"/>
              </a:xfrm>
              <a:custGeom>
                <a:avLst/>
                <a:gdLst>
                  <a:gd name="T0" fmla="*/ 120 h 120"/>
                  <a:gd name="T1" fmla="*/ 120 h 120"/>
                  <a:gd name="T2" fmla="*/ 0 h 120"/>
                  <a:gd name="T3" fmla="*/ 0 h 120"/>
                </a:gdLst>
                <a:ahLst/>
                <a:cxnLst>
                  <a:cxn ang="0">
                    <a:pos x="0" y="T0"/>
                  </a:cxn>
                  <a:cxn ang="0">
                    <a:pos x="0" y="T1"/>
                  </a:cxn>
                  <a:cxn ang="0">
                    <a:pos x="0" y="T2"/>
                  </a:cxn>
                  <a:cxn ang="0">
                    <a:pos x="0" y="T3"/>
                  </a:cxn>
                </a:cxnLst>
                <a:rect l="0" t="0" r="r" b="b"/>
                <a:pathLst>
                  <a:path h="120">
                    <a:moveTo>
                      <a:pt x="0" y="120"/>
                    </a:moveTo>
                    <a:lnTo>
                      <a:pt x="0" y="120"/>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6" name="Rectangle 342">
                <a:extLst>
                  <a:ext uri="{FF2B5EF4-FFF2-40B4-BE49-F238E27FC236}">
                    <a16:creationId xmlns:a16="http://schemas.microsoft.com/office/drawing/2014/main" id="{FE65D855-EC78-F99C-592E-D155E258EAA7}"/>
                  </a:ext>
                </a:extLst>
              </p:cNvPr>
              <p:cNvSpPr>
                <a:spLocks noChangeArrowheads="1"/>
              </p:cNvSpPr>
              <p:nvPr/>
            </p:nvSpPr>
            <p:spPr bwMode="auto">
              <a:xfrm>
                <a:off x="7023" y="3483"/>
                <a:ext cx="111"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SS3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47" name="Rectangle 343">
                <a:extLst>
                  <a:ext uri="{FF2B5EF4-FFF2-40B4-BE49-F238E27FC236}">
                    <a16:creationId xmlns:a16="http://schemas.microsoft.com/office/drawing/2014/main" id="{6307B6C9-34C4-1637-EF28-44FEBD4D913A}"/>
                  </a:ext>
                </a:extLst>
              </p:cNvPr>
              <p:cNvSpPr>
                <a:spLocks noChangeArrowheads="1"/>
              </p:cNvSpPr>
              <p:nvPr/>
            </p:nvSpPr>
            <p:spPr bwMode="auto">
              <a:xfrm>
                <a:off x="7114" y="3483"/>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48" name="Freeform 344">
                <a:extLst>
                  <a:ext uri="{FF2B5EF4-FFF2-40B4-BE49-F238E27FC236}">
                    <a16:creationId xmlns:a16="http://schemas.microsoft.com/office/drawing/2014/main" id="{8018D27C-D46D-D610-CBE5-F0249183F48E}"/>
                  </a:ext>
                </a:extLst>
              </p:cNvPr>
              <p:cNvSpPr>
                <a:spLocks/>
              </p:cNvSpPr>
              <p:nvPr/>
            </p:nvSpPr>
            <p:spPr bwMode="auto">
              <a:xfrm>
                <a:off x="7004" y="3526"/>
                <a:ext cx="0" cy="32"/>
              </a:xfrm>
              <a:custGeom>
                <a:avLst/>
                <a:gdLst>
                  <a:gd name="T0" fmla="*/ 53 h 53"/>
                  <a:gd name="T1" fmla="*/ 53 h 53"/>
                  <a:gd name="T2" fmla="*/ 0 h 53"/>
                  <a:gd name="T3" fmla="*/ 0 h 53"/>
                </a:gdLst>
                <a:ahLst/>
                <a:cxnLst>
                  <a:cxn ang="0">
                    <a:pos x="0" y="T0"/>
                  </a:cxn>
                  <a:cxn ang="0">
                    <a:pos x="0" y="T1"/>
                  </a:cxn>
                  <a:cxn ang="0">
                    <a:pos x="0" y="T2"/>
                  </a:cxn>
                  <a:cxn ang="0">
                    <a:pos x="0" y="T3"/>
                  </a:cxn>
                </a:cxnLst>
                <a:rect l="0" t="0" r="r" b="b"/>
                <a:pathLst>
                  <a:path h="53">
                    <a:moveTo>
                      <a:pt x="0" y="53"/>
                    </a:moveTo>
                    <a:lnTo>
                      <a:pt x="0" y="53"/>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9" name="Rectangle 345">
                <a:extLst>
                  <a:ext uri="{FF2B5EF4-FFF2-40B4-BE49-F238E27FC236}">
                    <a16:creationId xmlns:a16="http://schemas.microsoft.com/office/drawing/2014/main" id="{96800F9C-7B98-AF42-A375-FA14CB2D7D15}"/>
                  </a:ext>
                </a:extLst>
              </p:cNvPr>
              <p:cNvSpPr>
                <a:spLocks noChangeArrowheads="1"/>
              </p:cNvSpPr>
              <p:nvPr/>
            </p:nvSpPr>
            <p:spPr bwMode="auto">
              <a:xfrm>
                <a:off x="7023" y="3558"/>
                <a:ext cx="111"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SS5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50" name="Rectangle 346">
                <a:extLst>
                  <a:ext uri="{FF2B5EF4-FFF2-40B4-BE49-F238E27FC236}">
                    <a16:creationId xmlns:a16="http://schemas.microsoft.com/office/drawing/2014/main" id="{7569285A-FA55-D8B5-052F-6DA26701017E}"/>
                  </a:ext>
                </a:extLst>
              </p:cNvPr>
              <p:cNvSpPr>
                <a:spLocks noChangeArrowheads="1"/>
              </p:cNvSpPr>
              <p:nvPr/>
            </p:nvSpPr>
            <p:spPr bwMode="auto">
              <a:xfrm>
                <a:off x="7114" y="3558"/>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51" name="Freeform 347">
                <a:extLst>
                  <a:ext uri="{FF2B5EF4-FFF2-40B4-BE49-F238E27FC236}">
                    <a16:creationId xmlns:a16="http://schemas.microsoft.com/office/drawing/2014/main" id="{F2E11CCD-D7EB-7F15-5272-C37229AC3D56}"/>
                  </a:ext>
                </a:extLst>
              </p:cNvPr>
              <p:cNvSpPr>
                <a:spLocks/>
              </p:cNvSpPr>
              <p:nvPr/>
            </p:nvSpPr>
            <p:spPr bwMode="auto">
              <a:xfrm>
                <a:off x="7004" y="3566"/>
                <a:ext cx="0" cy="32"/>
              </a:xfrm>
              <a:custGeom>
                <a:avLst/>
                <a:gdLst>
                  <a:gd name="T0" fmla="*/ 0 h 53"/>
                  <a:gd name="T1" fmla="*/ 0 h 53"/>
                  <a:gd name="T2" fmla="*/ 53 h 53"/>
                  <a:gd name="T3" fmla="*/ 53 h 53"/>
                </a:gdLst>
                <a:ahLst/>
                <a:cxnLst>
                  <a:cxn ang="0">
                    <a:pos x="0" y="T0"/>
                  </a:cxn>
                  <a:cxn ang="0">
                    <a:pos x="0" y="T1"/>
                  </a:cxn>
                  <a:cxn ang="0">
                    <a:pos x="0" y="T2"/>
                  </a:cxn>
                  <a:cxn ang="0">
                    <a:pos x="0" y="T3"/>
                  </a:cxn>
                </a:cxnLst>
                <a:rect l="0" t="0" r="r" b="b"/>
                <a:pathLst>
                  <a:path h="53">
                    <a:moveTo>
                      <a:pt x="0" y="0"/>
                    </a:moveTo>
                    <a:lnTo>
                      <a:pt x="0" y="0"/>
                    </a:lnTo>
                    <a:lnTo>
                      <a:pt x="0" y="53"/>
                    </a:lnTo>
                    <a:lnTo>
                      <a:pt x="0" y="5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2" name="Freeform 348">
                <a:extLst>
                  <a:ext uri="{FF2B5EF4-FFF2-40B4-BE49-F238E27FC236}">
                    <a16:creationId xmlns:a16="http://schemas.microsoft.com/office/drawing/2014/main" id="{27B6A814-1D08-AF5E-8B8A-659A6F68BB86}"/>
                  </a:ext>
                </a:extLst>
              </p:cNvPr>
              <p:cNvSpPr>
                <a:spLocks/>
              </p:cNvSpPr>
              <p:nvPr/>
            </p:nvSpPr>
            <p:spPr bwMode="auto">
              <a:xfrm>
                <a:off x="7004" y="3221"/>
                <a:ext cx="0" cy="185"/>
              </a:xfrm>
              <a:custGeom>
                <a:avLst/>
                <a:gdLst>
                  <a:gd name="T0" fmla="*/ 0 w 1"/>
                  <a:gd name="T1" fmla="*/ 0 h 307"/>
                  <a:gd name="T2" fmla="*/ 0 w 1"/>
                  <a:gd name="T3" fmla="*/ 0 h 307"/>
                  <a:gd name="T4" fmla="*/ 1 w 1"/>
                  <a:gd name="T5" fmla="*/ 307 h 307"/>
                </a:gdLst>
                <a:ahLst/>
                <a:cxnLst>
                  <a:cxn ang="0">
                    <a:pos x="T0" y="T1"/>
                  </a:cxn>
                  <a:cxn ang="0">
                    <a:pos x="T2" y="T3"/>
                  </a:cxn>
                  <a:cxn ang="0">
                    <a:pos x="T4" y="T5"/>
                  </a:cxn>
                </a:cxnLst>
                <a:rect l="0" t="0" r="r" b="b"/>
                <a:pathLst>
                  <a:path w="1" h="307">
                    <a:moveTo>
                      <a:pt x="0" y="0"/>
                    </a:moveTo>
                    <a:lnTo>
                      <a:pt x="0" y="0"/>
                    </a:lnTo>
                    <a:lnTo>
                      <a:pt x="1" y="30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3" name="Freeform 349">
                <a:extLst>
                  <a:ext uri="{FF2B5EF4-FFF2-40B4-BE49-F238E27FC236}">
                    <a16:creationId xmlns:a16="http://schemas.microsoft.com/office/drawing/2014/main" id="{89853615-299A-5812-42AD-C4A42B43CE54}"/>
                  </a:ext>
                </a:extLst>
              </p:cNvPr>
              <p:cNvSpPr>
                <a:spLocks/>
              </p:cNvSpPr>
              <p:nvPr/>
            </p:nvSpPr>
            <p:spPr bwMode="auto">
              <a:xfrm>
                <a:off x="7004" y="3414"/>
                <a:ext cx="0" cy="184"/>
              </a:xfrm>
              <a:custGeom>
                <a:avLst/>
                <a:gdLst>
                  <a:gd name="T0" fmla="*/ 0 w 1"/>
                  <a:gd name="T1" fmla="*/ 0 h 307"/>
                  <a:gd name="T2" fmla="*/ 0 w 1"/>
                  <a:gd name="T3" fmla="*/ 0 h 307"/>
                  <a:gd name="T4" fmla="*/ 1 w 1"/>
                  <a:gd name="T5" fmla="*/ 307 h 307"/>
                </a:gdLst>
                <a:ahLst/>
                <a:cxnLst>
                  <a:cxn ang="0">
                    <a:pos x="T0" y="T1"/>
                  </a:cxn>
                  <a:cxn ang="0">
                    <a:pos x="T2" y="T3"/>
                  </a:cxn>
                  <a:cxn ang="0">
                    <a:pos x="T4" y="T5"/>
                  </a:cxn>
                </a:cxnLst>
                <a:rect l="0" t="0" r="r" b="b"/>
                <a:pathLst>
                  <a:path w="1" h="307">
                    <a:moveTo>
                      <a:pt x="0" y="0"/>
                    </a:moveTo>
                    <a:lnTo>
                      <a:pt x="0" y="0"/>
                    </a:lnTo>
                    <a:lnTo>
                      <a:pt x="1" y="30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4" name="Freeform 350">
                <a:extLst>
                  <a:ext uri="{FF2B5EF4-FFF2-40B4-BE49-F238E27FC236}">
                    <a16:creationId xmlns:a16="http://schemas.microsoft.com/office/drawing/2014/main" id="{0C51B9B1-B86E-9893-E774-7F713C4CA910}"/>
                  </a:ext>
                </a:extLst>
              </p:cNvPr>
              <p:cNvSpPr>
                <a:spLocks/>
              </p:cNvSpPr>
              <p:nvPr/>
            </p:nvSpPr>
            <p:spPr bwMode="auto">
              <a:xfrm>
                <a:off x="6062" y="3269"/>
                <a:ext cx="942" cy="145"/>
              </a:xfrm>
              <a:custGeom>
                <a:avLst/>
                <a:gdLst>
                  <a:gd name="T0" fmla="*/ 0 w 1520"/>
                  <a:gd name="T1" fmla="*/ 0 h 240"/>
                  <a:gd name="T2" fmla="*/ 0 w 1520"/>
                  <a:gd name="T3" fmla="*/ 0 h 240"/>
                  <a:gd name="T4" fmla="*/ 0 w 1520"/>
                  <a:gd name="T5" fmla="*/ 240 h 240"/>
                  <a:gd name="T6" fmla="*/ 1520 w 1520"/>
                  <a:gd name="T7" fmla="*/ 240 h 240"/>
                </a:gdLst>
                <a:ahLst/>
                <a:cxnLst>
                  <a:cxn ang="0">
                    <a:pos x="T0" y="T1"/>
                  </a:cxn>
                  <a:cxn ang="0">
                    <a:pos x="T2" y="T3"/>
                  </a:cxn>
                  <a:cxn ang="0">
                    <a:pos x="T4" y="T5"/>
                  </a:cxn>
                  <a:cxn ang="0">
                    <a:pos x="T6" y="T7"/>
                  </a:cxn>
                </a:cxnLst>
                <a:rect l="0" t="0" r="r" b="b"/>
                <a:pathLst>
                  <a:path w="1520" h="240">
                    <a:moveTo>
                      <a:pt x="0" y="0"/>
                    </a:moveTo>
                    <a:lnTo>
                      <a:pt x="0" y="0"/>
                    </a:lnTo>
                    <a:lnTo>
                      <a:pt x="0" y="240"/>
                    </a:lnTo>
                    <a:lnTo>
                      <a:pt x="1520" y="24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5" name="Freeform 351">
                <a:extLst>
                  <a:ext uri="{FF2B5EF4-FFF2-40B4-BE49-F238E27FC236}">
                    <a16:creationId xmlns:a16="http://schemas.microsoft.com/office/drawing/2014/main" id="{B9ABDB22-026B-9282-AC5B-CFE9C5A7D5D0}"/>
                  </a:ext>
                </a:extLst>
              </p:cNvPr>
              <p:cNvSpPr>
                <a:spLocks/>
              </p:cNvSpPr>
              <p:nvPr/>
            </p:nvSpPr>
            <p:spPr bwMode="auto">
              <a:xfrm>
                <a:off x="5353" y="3117"/>
                <a:ext cx="709" cy="144"/>
              </a:xfrm>
              <a:custGeom>
                <a:avLst/>
                <a:gdLst>
                  <a:gd name="T0" fmla="*/ 0 w 1146"/>
                  <a:gd name="T1" fmla="*/ 0 h 240"/>
                  <a:gd name="T2" fmla="*/ 0 w 1146"/>
                  <a:gd name="T3" fmla="*/ 0 h 240"/>
                  <a:gd name="T4" fmla="*/ 0 w 1146"/>
                  <a:gd name="T5" fmla="*/ 240 h 240"/>
                  <a:gd name="T6" fmla="*/ 1146 w 1146"/>
                  <a:gd name="T7" fmla="*/ 240 h 240"/>
                </a:gdLst>
                <a:ahLst/>
                <a:cxnLst>
                  <a:cxn ang="0">
                    <a:pos x="T0" y="T1"/>
                  </a:cxn>
                  <a:cxn ang="0">
                    <a:pos x="T2" y="T3"/>
                  </a:cxn>
                  <a:cxn ang="0">
                    <a:pos x="T4" y="T5"/>
                  </a:cxn>
                  <a:cxn ang="0">
                    <a:pos x="T6" y="T7"/>
                  </a:cxn>
                </a:cxnLst>
                <a:rect l="0" t="0" r="r" b="b"/>
                <a:pathLst>
                  <a:path w="1146" h="240">
                    <a:moveTo>
                      <a:pt x="0" y="0"/>
                    </a:moveTo>
                    <a:lnTo>
                      <a:pt x="0" y="0"/>
                    </a:lnTo>
                    <a:lnTo>
                      <a:pt x="0" y="240"/>
                    </a:lnTo>
                    <a:lnTo>
                      <a:pt x="1146" y="24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6" name="Freeform 352">
                <a:extLst>
                  <a:ext uri="{FF2B5EF4-FFF2-40B4-BE49-F238E27FC236}">
                    <a16:creationId xmlns:a16="http://schemas.microsoft.com/office/drawing/2014/main" id="{EBB108BE-9BF8-9CA3-8AB2-D994734DD7E4}"/>
                  </a:ext>
                </a:extLst>
              </p:cNvPr>
              <p:cNvSpPr>
                <a:spLocks/>
              </p:cNvSpPr>
              <p:nvPr/>
            </p:nvSpPr>
            <p:spPr bwMode="auto">
              <a:xfrm>
                <a:off x="4865" y="2804"/>
                <a:ext cx="488" cy="313"/>
              </a:xfrm>
              <a:custGeom>
                <a:avLst/>
                <a:gdLst>
                  <a:gd name="T0" fmla="*/ 0 w 787"/>
                  <a:gd name="T1" fmla="*/ 0 h 520"/>
                  <a:gd name="T2" fmla="*/ 0 w 787"/>
                  <a:gd name="T3" fmla="*/ 0 h 520"/>
                  <a:gd name="T4" fmla="*/ 0 w 787"/>
                  <a:gd name="T5" fmla="*/ 520 h 520"/>
                  <a:gd name="T6" fmla="*/ 787 w 787"/>
                  <a:gd name="T7" fmla="*/ 520 h 520"/>
                </a:gdLst>
                <a:ahLst/>
                <a:cxnLst>
                  <a:cxn ang="0">
                    <a:pos x="T0" y="T1"/>
                  </a:cxn>
                  <a:cxn ang="0">
                    <a:pos x="T2" y="T3"/>
                  </a:cxn>
                  <a:cxn ang="0">
                    <a:pos x="T4" y="T5"/>
                  </a:cxn>
                  <a:cxn ang="0">
                    <a:pos x="T6" y="T7"/>
                  </a:cxn>
                </a:cxnLst>
                <a:rect l="0" t="0" r="r" b="b"/>
                <a:pathLst>
                  <a:path w="787" h="520">
                    <a:moveTo>
                      <a:pt x="0" y="0"/>
                    </a:moveTo>
                    <a:lnTo>
                      <a:pt x="0" y="0"/>
                    </a:lnTo>
                    <a:lnTo>
                      <a:pt x="0" y="520"/>
                    </a:lnTo>
                    <a:lnTo>
                      <a:pt x="787" y="52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7" name="Freeform 353">
                <a:extLst>
                  <a:ext uri="{FF2B5EF4-FFF2-40B4-BE49-F238E27FC236}">
                    <a16:creationId xmlns:a16="http://schemas.microsoft.com/office/drawing/2014/main" id="{FC3D7096-EAB7-5BE6-C53D-4636B9F82725}"/>
                  </a:ext>
                </a:extLst>
              </p:cNvPr>
              <p:cNvSpPr>
                <a:spLocks/>
              </p:cNvSpPr>
              <p:nvPr/>
            </p:nvSpPr>
            <p:spPr bwMode="auto">
              <a:xfrm>
                <a:off x="4072" y="2804"/>
                <a:ext cx="793" cy="498"/>
              </a:xfrm>
              <a:custGeom>
                <a:avLst/>
                <a:gdLst>
                  <a:gd name="T0" fmla="*/ 0 w 1280"/>
                  <a:gd name="T1" fmla="*/ 827 h 827"/>
                  <a:gd name="T2" fmla="*/ 0 w 1280"/>
                  <a:gd name="T3" fmla="*/ 827 h 827"/>
                  <a:gd name="T4" fmla="*/ 0 w 1280"/>
                  <a:gd name="T5" fmla="*/ 0 h 827"/>
                  <a:gd name="T6" fmla="*/ 1280 w 1280"/>
                  <a:gd name="T7" fmla="*/ 0 h 827"/>
                </a:gdLst>
                <a:ahLst/>
                <a:cxnLst>
                  <a:cxn ang="0">
                    <a:pos x="T0" y="T1"/>
                  </a:cxn>
                  <a:cxn ang="0">
                    <a:pos x="T2" y="T3"/>
                  </a:cxn>
                  <a:cxn ang="0">
                    <a:pos x="T4" y="T5"/>
                  </a:cxn>
                  <a:cxn ang="0">
                    <a:pos x="T6" y="T7"/>
                  </a:cxn>
                </a:cxnLst>
                <a:rect l="0" t="0" r="r" b="b"/>
                <a:pathLst>
                  <a:path w="1280" h="827">
                    <a:moveTo>
                      <a:pt x="0" y="827"/>
                    </a:moveTo>
                    <a:lnTo>
                      <a:pt x="0" y="827"/>
                    </a:lnTo>
                    <a:lnTo>
                      <a:pt x="0" y="0"/>
                    </a:lnTo>
                    <a:lnTo>
                      <a:pt x="128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8" name="Rectangle 354">
                <a:extLst>
                  <a:ext uri="{FF2B5EF4-FFF2-40B4-BE49-F238E27FC236}">
                    <a16:creationId xmlns:a16="http://schemas.microsoft.com/office/drawing/2014/main" id="{A7E2C94B-ABE4-E88C-277F-E5040E9A2157}"/>
                  </a:ext>
                </a:extLst>
              </p:cNvPr>
              <p:cNvSpPr>
                <a:spLocks noChangeArrowheads="1"/>
              </p:cNvSpPr>
              <p:nvPr/>
            </p:nvSpPr>
            <p:spPr bwMode="auto">
              <a:xfrm>
                <a:off x="7023" y="3632"/>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59" name="Rectangle 355">
                <a:extLst>
                  <a:ext uri="{FF2B5EF4-FFF2-40B4-BE49-F238E27FC236}">
                    <a16:creationId xmlns:a16="http://schemas.microsoft.com/office/drawing/2014/main" id="{FB7A040B-E91B-9F8D-CB80-B34062583BB2}"/>
                  </a:ext>
                </a:extLst>
              </p:cNvPr>
              <p:cNvSpPr>
                <a:spLocks noChangeArrowheads="1"/>
              </p:cNvSpPr>
              <p:nvPr/>
            </p:nvSpPr>
            <p:spPr bwMode="auto">
              <a:xfrm>
                <a:off x="7081" y="3632"/>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0" name="Rectangle 356">
                <a:extLst>
                  <a:ext uri="{FF2B5EF4-FFF2-40B4-BE49-F238E27FC236}">
                    <a16:creationId xmlns:a16="http://schemas.microsoft.com/office/drawing/2014/main" id="{365802BF-EF9E-CE38-B093-7E7094199CD1}"/>
                  </a:ext>
                </a:extLst>
              </p:cNvPr>
              <p:cNvSpPr>
                <a:spLocks noChangeArrowheads="1"/>
              </p:cNvSpPr>
              <p:nvPr/>
            </p:nvSpPr>
            <p:spPr bwMode="auto">
              <a:xfrm>
                <a:off x="7114" y="363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1" name="Rectangle 357">
                <a:extLst>
                  <a:ext uri="{FF2B5EF4-FFF2-40B4-BE49-F238E27FC236}">
                    <a16:creationId xmlns:a16="http://schemas.microsoft.com/office/drawing/2014/main" id="{5383CECB-9D6E-AFA6-75E1-F4477AB3B0D7}"/>
                  </a:ext>
                </a:extLst>
              </p:cNvPr>
              <p:cNvSpPr>
                <a:spLocks noChangeArrowheads="1"/>
              </p:cNvSpPr>
              <p:nvPr/>
            </p:nvSpPr>
            <p:spPr bwMode="auto">
              <a:xfrm>
                <a:off x="7139" y="363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2" name="Rectangle 358">
                <a:extLst>
                  <a:ext uri="{FF2B5EF4-FFF2-40B4-BE49-F238E27FC236}">
                    <a16:creationId xmlns:a16="http://schemas.microsoft.com/office/drawing/2014/main" id="{478845ED-E5F6-D0B9-45E2-A828AFBBF0C1}"/>
                  </a:ext>
                </a:extLst>
              </p:cNvPr>
              <p:cNvSpPr>
                <a:spLocks noChangeArrowheads="1"/>
              </p:cNvSpPr>
              <p:nvPr/>
            </p:nvSpPr>
            <p:spPr bwMode="auto">
              <a:xfrm>
                <a:off x="7164" y="363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3" name="Rectangle 359">
                <a:extLst>
                  <a:ext uri="{FF2B5EF4-FFF2-40B4-BE49-F238E27FC236}">
                    <a16:creationId xmlns:a16="http://schemas.microsoft.com/office/drawing/2014/main" id="{156C65A0-F273-46CE-FEE9-CA92F14D12FA}"/>
                  </a:ext>
                </a:extLst>
              </p:cNvPr>
              <p:cNvSpPr>
                <a:spLocks noChangeArrowheads="1"/>
              </p:cNvSpPr>
              <p:nvPr/>
            </p:nvSpPr>
            <p:spPr bwMode="auto">
              <a:xfrm>
                <a:off x="7188" y="363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4" name="Freeform 360">
                <a:extLst>
                  <a:ext uri="{FF2B5EF4-FFF2-40B4-BE49-F238E27FC236}">
                    <a16:creationId xmlns:a16="http://schemas.microsoft.com/office/drawing/2014/main" id="{FC72E224-08BA-F726-B302-26B6BA402076}"/>
                  </a:ext>
                </a:extLst>
              </p:cNvPr>
              <p:cNvSpPr>
                <a:spLocks/>
              </p:cNvSpPr>
              <p:nvPr/>
            </p:nvSpPr>
            <p:spPr bwMode="auto">
              <a:xfrm>
                <a:off x="6773" y="3670"/>
                <a:ext cx="231" cy="41"/>
              </a:xfrm>
              <a:custGeom>
                <a:avLst/>
                <a:gdLst>
                  <a:gd name="T0" fmla="*/ 0 w 373"/>
                  <a:gd name="T1" fmla="*/ 67 h 67"/>
                  <a:gd name="T2" fmla="*/ 0 w 373"/>
                  <a:gd name="T3" fmla="*/ 67 h 67"/>
                  <a:gd name="T4" fmla="*/ 0 w 373"/>
                  <a:gd name="T5" fmla="*/ 0 h 67"/>
                  <a:gd name="T6" fmla="*/ 373 w 373"/>
                  <a:gd name="T7" fmla="*/ 0 h 67"/>
                </a:gdLst>
                <a:ahLst/>
                <a:cxnLst>
                  <a:cxn ang="0">
                    <a:pos x="T0" y="T1"/>
                  </a:cxn>
                  <a:cxn ang="0">
                    <a:pos x="T2" y="T3"/>
                  </a:cxn>
                  <a:cxn ang="0">
                    <a:pos x="T4" y="T5"/>
                  </a:cxn>
                  <a:cxn ang="0">
                    <a:pos x="T6" y="T7"/>
                  </a:cxn>
                </a:cxnLst>
                <a:rect l="0" t="0" r="r" b="b"/>
                <a:pathLst>
                  <a:path w="373" h="67">
                    <a:moveTo>
                      <a:pt x="0" y="67"/>
                    </a:moveTo>
                    <a:lnTo>
                      <a:pt x="0" y="67"/>
                    </a:lnTo>
                    <a:lnTo>
                      <a:pt x="0" y="0"/>
                    </a:lnTo>
                    <a:lnTo>
                      <a:pt x="373"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5" name="Rectangle 361">
                <a:extLst>
                  <a:ext uri="{FF2B5EF4-FFF2-40B4-BE49-F238E27FC236}">
                    <a16:creationId xmlns:a16="http://schemas.microsoft.com/office/drawing/2014/main" id="{111D8661-50AD-E04E-6765-D0B901EED688}"/>
                  </a:ext>
                </a:extLst>
              </p:cNvPr>
              <p:cNvSpPr>
                <a:spLocks noChangeArrowheads="1"/>
              </p:cNvSpPr>
              <p:nvPr/>
            </p:nvSpPr>
            <p:spPr bwMode="auto">
              <a:xfrm>
                <a:off x="7023" y="3707"/>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6" name="Rectangle 362">
                <a:extLst>
                  <a:ext uri="{FF2B5EF4-FFF2-40B4-BE49-F238E27FC236}">
                    <a16:creationId xmlns:a16="http://schemas.microsoft.com/office/drawing/2014/main" id="{D136AE96-3B72-8380-3FF6-FBB70C1EB4B6}"/>
                  </a:ext>
                </a:extLst>
              </p:cNvPr>
              <p:cNvSpPr>
                <a:spLocks noChangeArrowheads="1"/>
              </p:cNvSpPr>
              <p:nvPr/>
            </p:nvSpPr>
            <p:spPr bwMode="auto">
              <a:xfrm>
                <a:off x="7081" y="3707"/>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7" name="Rectangle 363">
                <a:extLst>
                  <a:ext uri="{FF2B5EF4-FFF2-40B4-BE49-F238E27FC236}">
                    <a16:creationId xmlns:a16="http://schemas.microsoft.com/office/drawing/2014/main" id="{794450F7-3C88-0031-67BE-63C003EF3E92}"/>
                  </a:ext>
                </a:extLst>
              </p:cNvPr>
              <p:cNvSpPr>
                <a:spLocks noChangeArrowheads="1"/>
              </p:cNvSpPr>
              <p:nvPr/>
            </p:nvSpPr>
            <p:spPr bwMode="auto">
              <a:xfrm>
                <a:off x="7114" y="370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8" name="Rectangle 364">
                <a:extLst>
                  <a:ext uri="{FF2B5EF4-FFF2-40B4-BE49-F238E27FC236}">
                    <a16:creationId xmlns:a16="http://schemas.microsoft.com/office/drawing/2014/main" id="{5B45D8F6-ACFC-6018-1AA5-22DEB829CD8C}"/>
                  </a:ext>
                </a:extLst>
              </p:cNvPr>
              <p:cNvSpPr>
                <a:spLocks noChangeArrowheads="1"/>
              </p:cNvSpPr>
              <p:nvPr/>
            </p:nvSpPr>
            <p:spPr bwMode="auto">
              <a:xfrm>
                <a:off x="7139" y="370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9" name="Rectangle 365">
                <a:extLst>
                  <a:ext uri="{FF2B5EF4-FFF2-40B4-BE49-F238E27FC236}">
                    <a16:creationId xmlns:a16="http://schemas.microsoft.com/office/drawing/2014/main" id="{D84B1F4B-678F-3C5E-5966-38A3CE464867}"/>
                  </a:ext>
                </a:extLst>
              </p:cNvPr>
              <p:cNvSpPr>
                <a:spLocks noChangeArrowheads="1"/>
              </p:cNvSpPr>
              <p:nvPr/>
            </p:nvSpPr>
            <p:spPr bwMode="auto">
              <a:xfrm>
                <a:off x="7164" y="370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70" name="Rectangle 366">
                <a:extLst>
                  <a:ext uri="{FF2B5EF4-FFF2-40B4-BE49-F238E27FC236}">
                    <a16:creationId xmlns:a16="http://schemas.microsoft.com/office/drawing/2014/main" id="{26EC3833-3881-44EA-34D8-09041BD04098}"/>
                  </a:ext>
                </a:extLst>
              </p:cNvPr>
              <p:cNvSpPr>
                <a:spLocks noChangeArrowheads="1"/>
              </p:cNvSpPr>
              <p:nvPr/>
            </p:nvSpPr>
            <p:spPr bwMode="auto">
              <a:xfrm>
                <a:off x="7188" y="370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71" name="Freeform 367">
                <a:extLst>
                  <a:ext uri="{FF2B5EF4-FFF2-40B4-BE49-F238E27FC236}">
                    <a16:creationId xmlns:a16="http://schemas.microsoft.com/office/drawing/2014/main" id="{6C7BC678-D30F-C2C8-3F4D-954C77B3EE18}"/>
                  </a:ext>
                </a:extLst>
              </p:cNvPr>
              <p:cNvSpPr>
                <a:spLocks/>
              </p:cNvSpPr>
              <p:nvPr/>
            </p:nvSpPr>
            <p:spPr bwMode="auto">
              <a:xfrm>
                <a:off x="6773" y="3718"/>
                <a:ext cx="231" cy="32"/>
              </a:xfrm>
              <a:custGeom>
                <a:avLst/>
                <a:gdLst>
                  <a:gd name="T0" fmla="*/ 0 w 373"/>
                  <a:gd name="T1" fmla="*/ 0 h 53"/>
                  <a:gd name="T2" fmla="*/ 0 w 373"/>
                  <a:gd name="T3" fmla="*/ 0 h 53"/>
                  <a:gd name="T4" fmla="*/ 0 w 373"/>
                  <a:gd name="T5" fmla="*/ 53 h 53"/>
                  <a:gd name="T6" fmla="*/ 373 w 373"/>
                  <a:gd name="T7" fmla="*/ 53 h 53"/>
                </a:gdLst>
                <a:ahLst/>
                <a:cxnLst>
                  <a:cxn ang="0">
                    <a:pos x="T0" y="T1"/>
                  </a:cxn>
                  <a:cxn ang="0">
                    <a:pos x="T2" y="T3"/>
                  </a:cxn>
                  <a:cxn ang="0">
                    <a:pos x="T4" y="T5"/>
                  </a:cxn>
                  <a:cxn ang="0">
                    <a:pos x="T6" y="T7"/>
                  </a:cxn>
                </a:cxnLst>
                <a:rect l="0" t="0" r="r" b="b"/>
                <a:pathLst>
                  <a:path w="373" h="53">
                    <a:moveTo>
                      <a:pt x="0" y="0"/>
                    </a:moveTo>
                    <a:lnTo>
                      <a:pt x="0" y="0"/>
                    </a:lnTo>
                    <a:lnTo>
                      <a:pt x="0" y="53"/>
                    </a:lnTo>
                    <a:lnTo>
                      <a:pt x="373" y="53"/>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72" name="Freeform 368">
                <a:extLst>
                  <a:ext uri="{FF2B5EF4-FFF2-40B4-BE49-F238E27FC236}">
                    <a16:creationId xmlns:a16="http://schemas.microsoft.com/office/drawing/2014/main" id="{65F90EA5-B84C-562C-7C5A-FBA10A3E8297}"/>
                  </a:ext>
                </a:extLst>
              </p:cNvPr>
              <p:cNvSpPr>
                <a:spLocks/>
              </p:cNvSpPr>
              <p:nvPr/>
            </p:nvSpPr>
            <p:spPr bwMode="auto">
              <a:xfrm>
                <a:off x="6624" y="3711"/>
                <a:ext cx="149" cy="87"/>
              </a:xfrm>
              <a:custGeom>
                <a:avLst/>
                <a:gdLst>
                  <a:gd name="T0" fmla="*/ 0 w 240"/>
                  <a:gd name="T1" fmla="*/ 146 h 146"/>
                  <a:gd name="T2" fmla="*/ 0 w 240"/>
                  <a:gd name="T3" fmla="*/ 146 h 146"/>
                  <a:gd name="T4" fmla="*/ 0 w 240"/>
                  <a:gd name="T5" fmla="*/ 0 h 146"/>
                  <a:gd name="T6" fmla="*/ 240 w 240"/>
                  <a:gd name="T7" fmla="*/ 0 h 146"/>
                </a:gdLst>
                <a:ahLst/>
                <a:cxnLst>
                  <a:cxn ang="0">
                    <a:pos x="T0" y="T1"/>
                  </a:cxn>
                  <a:cxn ang="0">
                    <a:pos x="T2" y="T3"/>
                  </a:cxn>
                  <a:cxn ang="0">
                    <a:pos x="T4" y="T5"/>
                  </a:cxn>
                  <a:cxn ang="0">
                    <a:pos x="T6" y="T7"/>
                  </a:cxn>
                </a:cxnLst>
                <a:rect l="0" t="0" r="r" b="b"/>
                <a:pathLst>
                  <a:path w="240" h="146">
                    <a:moveTo>
                      <a:pt x="0" y="146"/>
                    </a:moveTo>
                    <a:lnTo>
                      <a:pt x="0" y="146"/>
                    </a:lnTo>
                    <a:lnTo>
                      <a:pt x="0" y="0"/>
                    </a:lnTo>
                    <a:lnTo>
                      <a:pt x="24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73" name="Rectangle 369">
                <a:extLst>
                  <a:ext uri="{FF2B5EF4-FFF2-40B4-BE49-F238E27FC236}">
                    <a16:creationId xmlns:a16="http://schemas.microsoft.com/office/drawing/2014/main" id="{47A70B20-9C37-AA1D-111B-F11D3692AF2E}"/>
                  </a:ext>
                </a:extLst>
              </p:cNvPr>
              <p:cNvSpPr>
                <a:spLocks noChangeArrowheads="1"/>
              </p:cNvSpPr>
              <p:nvPr/>
            </p:nvSpPr>
            <p:spPr bwMode="auto">
              <a:xfrm>
                <a:off x="7023" y="3782"/>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74" name="Rectangle 370">
                <a:extLst>
                  <a:ext uri="{FF2B5EF4-FFF2-40B4-BE49-F238E27FC236}">
                    <a16:creationId xmlns:a16="http://schemas.microsoft.com/office/drawing/2014/main" id="{7F1D7328-5940-7CFE-7AA0-207EDF3A6C84}"/>
                  </a:ext>
                </a:extLst>
              </p:cNvPr>
              <p:cNvSpPr>
                <a:spLocks noChangeArrowheads="1"/>
              </p:cNvSpPr>
              <p:nvPr/>
            </p:nvSpPr>
            <p:spPr bwMode="auto">
              <a:xfrm>
                <a:off x="7081" y="3782"/>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75" name="Rectangle 371">
                <a:extLst>
                  <a:ext uri="{FF2B5EF4-FFF2-40B4-BE49-F238E27FC236}">
                    <a16:creationId xmlns:a16="http://schemas.microsoft.com/office/drawing/2014/main" id="{D130B0FD-D861-8672-BCA8-16BD8F11363B}"/>
                  </a:ext>
                </a:extLst>
              </p:cNvPr>
              <p:cNvSpPr>
                <a:spLocks noChangeArrowheads="1"/>
              </p:cNvSpPr>
              <p:nvPr/>
            </p:nvSpPr>
            <p:spPr bwMode="auto">
              <a:xfrm>
                <a:off x="7114" y="378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76" name="Rectangle 372">
                <a:extLst>
                  <a:ext uri="{FF2B5EF4-FFF2-40B4-BE49-F238E27FC236}">
                    <a16:creationId xmlns:a16="http://schemas.microsoft.com/office/drawing/2014/main" id="{18EFCE32-A9F6-EDF9-219C-FE242BCF30AC}"/>
                  </a:ext>
                </a:extLst>
              </p:cNvPr>
              <p:cNvSpPr>
                <a:spLocks noChangeArrowheads="1"/>
              </p:cNvSpPr>
              <p:nvPr/>
            </p:nvSpPr>
            <p:spPr bwMode="auto">
              <a:xfrm>
                <a:off x="7139" y="378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7</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77" name="Rectangle 373">
                <a:extLst>
                  <a:ext uri="{FF2B5EF4-FFF2-40B4-BE49-F238E27FC236}">
                    <a16:creationId xmlns:a16="http://schemas.microsoft.com/office/drawing/2014/main" id="{F1DC2E06-1B28-B6E7-9686-7D65E400824B}"/>
                  </a:ext>
                </a:extLst>
              </p:cNvPr>
              <p:cNvSpPr>
                <a:spLocks noChangeArrowheads="1"/>
              </p:cNvSpPr>
              <p:nvPr/>
            </p:nvSpPr>
            <p:spPr bwMode="auto">
              <a:xfrm>
                <a:off x="7164" y="378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78" name="Rectangle 374">
                <a:extLst>
                  <a:ext uri="{FF2B5EF4-FFF2-40B4-BE49-F238E27FC236}">
                    <a16:creationId xmlns:a16="http://schemas.microsoft.com/office/drawing/2014/main" id="{3415A8F5-088E-A170-2733-9CB40E8B46FC}"/>
                  </a:ext>
                </a:extLst>
              </p:cNvPr>
              <p:cNvSpPr>
                <a:spLocks noChangeArrowheads="1"/>
              </p:cNvSpPr>
              <p:nvPr/>
            </p:nvSpPr>
            <p:spPr bwMode="auto">
              <a:xfrm>
                <a:off x="7188" y="3782"/>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79" name="Freeform 375">
                <a:extLst>
                  <a:ext uri="{FF2B5EF4-FFF2-40B4-BE49-F238E27FC236}">
                    <a16:creationId xmlns:a16="http://schemas.microsoft.com/office/drawing/2014/main" id="{3E14121E-79D1-487A-54EF-DB580C50182B}"/>
                  </a:ext>
                </a:extLst>
              </p:cNvPr>
              <p:cNvSpPr>
                <a:spLocks/>
              </p:cNvSpPr>
              <p:nvPr/>
            </p:nvSpPr>
            <p:spPr bwMode="auto">
              <a:xfrm>
                <a:off x="7004" y="3822"/>
                <a:ext cx="0" cy="73"/>
              </a:xfrm>
              <a:custGeom>
                <a:avLst/>
                <a:gdLst>
                  <a:gd name="T0" fmla="*/ 120 h 120"/>
                  <a:gd name="T1" fmla="*/ 120 h 120"/>
                  <a:gd name="T2" fmla="*/ 0 h 120"/>
                  <a:gd name="T3" fmla="*/ 0 h 120"/>
                </a:gdLst>
                <a:ahLst/>
                <a:cxnLst>
                  <a:cxn ang="0">
                    <a:pos x="0" y="T0"/>
                  </a:cxn>
                  <a:cxn ang="0">
                    <a:pos x="0" y="T1"/>
                  </a:cxn>
                  <a:cxn ang="0">
                    <a:pos x="0" y="T2"/>
                  </a:cxn>
                  <a:cxn ang="0">
                    <a:pos x="0" y="T3"/>
                  </a:cxn>
                </a:cxnLst>
                <a:rect l="0" t="0" r="r" b="b"/>
                <a:pathLst>
                  <a:path h="120">
                    <a:moveTo>
                      <a:pt x="0" y="120"/>
                    </a:moveTo>
                    <a:lnTo>
                      <a:pt x="0" y="120"/>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80" name="Rectangle 376">
                <a:extLst>
                  <a:ext uri="{FF2B5EF4-FFF2-40B4-BE49-F238E27FC236}">
                    <a16:creationId xmlns:a16="http://schemas.microsoft.com/office/drawing/2014/main" id="{585B17F0-0E57-66F9-22AF-E3FB61E1224E}"/>
                  </a:ext>
                </a:extLst>
              </p:cNvPr>
              <p:cNvSpPr>
                <a:spLocks noChangeArrowheads="1"/>
              </p:cNvSpPr>
              <p:nvPr/>
            </p:nvSpPr>
            <p:spPr bwMode="auto">
              <a:xfrm>
                <a:off x="7023" y="3857"/>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81" name="Rectangle 377">
                <a:extLst>
                  <a:ext uri="{FF2B5EF4-FFF2-40B4-BE49-F238E27FC236}">
                    <a16:creationId xmlns:a16="http://schemas.microsoft.com/office/drawing/2014/main" id="{458F9AC2-C28D-4633-7A3C-B6D9709944BB}"/>
                  </a:ext>
                </a:extLst>
              </p:cNvPr>
              <p:cNvSpPr>
                <a:spLocks noChangeArrowheads="1"/>
              </p:cNvSpPr>
              <p:nvPr/>
            </p:nvSpPr>
            <p:spPr bwMode="auto">
              <a:xfrm>
                <a:off x="7081" y="3857"/>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82" name="Rectangle 378">
                <a:extLst>
                  <a:ext uri="{FF2B5EF4-FFF2-40B4-BE49-F238E27FC236}">
                    <a16:creationId xmlns:a16="http://schemas.microsoft.com/office/drawing/2014/main" id="{5C49D576-AC81-5BB9-19A1-A7B350A21C0D}"/>
                  </a:ext>
                </a:extLst>
              </p:cNvPr>
              <p:cNvSpPr>
                <a:spLocks noChangeArrowheads="1"/>
              </p:cNvSpPr>
              <p:nvPr/>
            </p:nvSpPr>
            <p:spPr bwMode="auto">
              <a:xfrm>
                <a:off x="7114" y="385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83" name="Rectangle 379">
                <a:extLst>
                  <a:ext uri="{FF2B5EF4-FFF2-40B4-BE49-F238E27FC236}">
                    <a16:creationId xmlns:a16="http://schemas.microsoft.com/office/drawing/2014/main" id="{E507B97D-24E3-B788-E24E-A96E9DFE8BD5}"/>
                  </a:ext>
                </a:extLst>
              </p:cNvPr>
              <p:cNvSpPr>
                <a:spLocks noChangeArrowheads="1"/>
              </p:cNvSpPr>
              <p:nvPr/>
            </p:nvSpPr>
            <p:spPr bwMode="auto">
              <a:xfrm>
                <a:off x="7139" y="385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7</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84" name="Rectangle 380">
                <a:extLst>
                  <a:ext uri="{FF2B5EF4-FFF2-40B4-BE49-F238E27FC236}">
                    <a16:creationId xmlns:a16="http://schemas.microsoft.com/office/drawing/2014/main" id="{73C742BB-C289-63FA-3068-3B292CCCA3BA}"/>
                  </a:ext>
                </a:extLst>
              </p:cNvPr>
              <p:cNvSpPr>
                <a:spLocks noChangeArrowheads="1"/>
              </p:cNvSpPr>
              <p:nvPr/>
            </p:nvSpPr>
            <p:spPr bwMode="auto">
              <a:xfrm>
                <a:off x="7164" y="385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85" name="Rectangle 381">
                <a:extLst>
                  <a:ext uri="{FF2B5EF4-FFF2-40B4-BE49-F238E27FC236}">
                    <a16:creationId xmlns:a16="http://schemas.microsoft.com/office/drawing/2014/main" id="{4B5CD1B6-5BE7-4401-D3DF-D9CE654C179D}"/>
                  </a:ext>
                </a:extLst>
              </p:cNvPr>
              <p:cNvSpPr>
                <a:spLocks noChangeArrowheads="1"/>
              </p:cNvSpPr>
              <p:nvPr/>
            </p:nvSpPr>
            <p:spPr bwMode="auto">
              <a:xfrm>
                <a:off x="7188" y="3857"/>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86" name="Freeform 382">
                <a:extLst>
                  <a:ext uri="{FF2B5EF4-FFF2-40B4-BE49-F238E27FC236}">
                    <a16:creationId xmlns:a16="http://schemas.microsoft.com/office/drawing/2014/main" id="{910FD8F0-7146-618E-E910-345B20C66FE5}"/>
                  </a:ext>
                </a:extLst>
              </p:cNvPr>
              <p:cNvSpPr>
                <a:spLocks/>
              </p:cNvSpPr>
              <p:nvPr/>
            </p:nvSpPr>
            <p:spPr bwMode="auto">
              <a:xfrm>
                <a:off x="7004" y="3895"/>
                <a:ext cx="0" cy="32"/>
              </a:xfrm>
              <a:custGeom>
                <a:avLst/>
                <a:gdLst>
                  <a:gd name="T0" fmla="*/ 54 h 54"/>
                  <a:gd name="T1" fmla="*/ 54 h 54"/>
                  <a:gd name="T2" fmla="*/ 0 h 54"/>
                  <a:gd name="T3" fmla="*/ 0 h 54"/>
                </a:gdLst>
                <a:ahLst/>
                <a:cxnLst>
                  <a:cxn ang="0">
                    <a:pos x="0" y="T0"/>
                  </a:cxn>
                  <a:cxn ang="0">
                    <a:pos x="0" y="T1"/>
                  </a:cxn>
                  <a:cxn ang="0">
                    <a:pos x="0" y="T2"/>
                  </a:cxn>
                  <a:cxn ang="0">
                    <a:pos x="0" y="T3"/>
                  </a:cxn>
                </a:cxnLst>
                <a:rect l="0" t="0" r="r" b="b"/>
                <a:pathLst>
                  <a:path h="54">
                    <a:moveTo>
                      <a:pt x="0" y="54"/>
                    </a:moveTo>
                    <a:lnTo>
                      <a:pt x="0" y="54"/>
                    </a:lnTo>
                    <a:lnTo>
                      <a:pt x="0" y="0"/>
                    </a:lnTo>
                    <a:lnTo>
                      <a:pt x="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87" name="Rectangle 383">
                <a:extLst>
                  <a:ext uri="{FF2B5EF4-FFF2-40B4-BE49-F238E27FC236}">
                    <a16:creationId xmlns:a16="http://schemas.microsoft.com/office/drawing/2014/main" id="{7F5B9F46-56FF-CF76-27E0-B7A8B20D530F}"/>
                  </a:ext>
                </a:extLst>
              </p:cNvPr>
              <p:cNvSpPr>
                <a:spLocks noChangeArrowheads="1"/>
              </p:cNvSpPr>
              <p:nvPr/>
            </p:nvSpPr>
            <p:spPr bwMode="auto">
              <a:xfrm>
                <a:off x="7023" y="3931"/>
                <a:ext cx="73"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MI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88" name="Rectangle 384">
                <a:extLst>
                  <a:ext uri="{FF2B5EF4-FFF2-40B4-BE49-F238E27FC236}">
                    <a16:creationId xmlns:a16="http://schemas.microsoft.com/office/drawing/2014/main" id="{A5612372-10BF-F3F7-4FED-914F39D7F2B4}"/>
                  </a:ext>
                </a:extLst>
              </p:cNvPr>
              <p:cNvSpPr>
                <a:spLocks noChangeArrowheads="1"/>
              </p:cNvSpPr>
              <p:nvPr/>
            </p:nvSpPr>
            <p:spPr bwMode="auto">
              <a:xfrm>
                <a:off x="7081" y="3931"/>
                <a:ext cx="50"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89" name="Rectangle 385">
                <a:extLst>
                  <a:ext uri="{FF2B5EF4-FFF2-40B4-BE49-F238E27FC236}">
                    <a16:creationId xmlns:a16="http://schemas.microsoft.com/office/drawing/2014/main" id="{9DEE6BB5-273F-0305-F69E-47469330D7B5}"/>
                  </a:ext>
                </a:extLst>
              </p:cNvPr>
              <p:cNvSpPr>
                <a:spLocks noChangeArrowheads="1"/>
              </p:cNvSpPr>
              <p:nvPr/>
            </p:nvSpPr>
            <p:spPr bwMode="auto">
              <a:xfrm>
                <a:off x="7114" y="393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90" name="Rectangle 386">
                <a:extLst>
                  <a:ext uri="{FF2B5EF4-FFF2-40B4-BE49-F238E27FC236}">
                    <a16:creationId xmlns:a16="http://schemas.microsoft.com/office/drawing/2014/main" id="{3A3F2041-2362-4317-45FB-1D6550CED4D7}"/>
                  </a:ext>
                </a:extLst>
              </p:cNvPr>
              <p:cNvSpPr>
                <a:spLocks noChangeArrowheads="1"/>
              </p:cNvSpPr>
              <p:nvPr/>
            </p:nvSpPr>
            <p:spPr bwMode="auto">
              <a:xfrm>
                <a:off x="7139" y="393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7</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91" name="Rectangle 387">
                <a:extLst>
                  <a:ext uri="{FF2B5EF4-FFF2-40B4-BE49-F238E27FC236}">
                    <a16:creationId xmlns:a16="http://schemas.microsoft.com/office/drawing/2014/main" id="{39B9E64E-3E3F-E12D-110E-205C22B1673A}"/>
                  </a:ext>
                </a:extLst>
              </p:cNvPr>
              <p:cNvSpPr>
                <a:spLocks noChangeArrowheads="1"/>
              </p:cNvSpPr>
              <p:nvPr/>
            </p:nvSpPr>
            <p:spPr bwMode="auto">
              <a:xfrm>
                <a:off x="7164" y="393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92" name="Rectangle 388">
                <a:extLst>
                  <a:ext uri="{FF2B5EF4-FFF2-40B4-BE49-F238E27FC236}">
                    <a16:creationId xmlns:a16="http://schemas.microsoft.com/office/drawing/2014/main" id="{D107AA37-85AB-88C7-7B3E-91D503724A5D}"/>
                  </a:ext>
                </a:extLst>
              </p:cNvPr>
              <p:cNvSpPr>
                <a:spLocks noChangeArrowheads="1"/>
              </p:cNvSpPr>
              <p:nvPr/>
            </p:nvSpPr>
            <p:spPr bwMode="auto">
              <a:xfrm>
                <a:off x="7188" y="3931"/>
                <a:ext cx="47" cy="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700" b="0" i="0" u="none" strike="noStrike" cap="none" normalizeH="0" baseline="0" dirty="0">
                    <a:ln>
                      <a:noFill/>
                    </a:ln>
                    <a:solidFill>
                      <a:srgbClr val="000000"/>
                    </a:solidFill>
                    <a:effectLst/>
                    <a:latin typeface="Arial Narrow" panose="020B0606020202030204" pitchFamily="34" charset="0"/>
                  </a:rPr>
                  <a:t>2</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493" name="Freeform 389">
                <a:extLst>
                  <a:ext uri="{FF2B5EF4-FFF2-40B4-BE49-F238E27FC236}">
                    <a16:creationId xmlns:a16="http://schemas.microsoft.com/office/drawing/2014/main" id="{EC2E909E-8403-A2F7-CC60-1857B0799903}"/>
                  </a:ext>
                </a:extLst>
              </p:cNvPr>
              <p:cNvSpPr>
                <a:spLocks/>
              </p:cNvSpPr>
              <p:nvPr/>
            </p:nvSpPr>
            <p:spPr bwMode="auto">
              <a:xfrm>
                <a:off x="7004" y="3943"/>
                <a:ext cx="0" cy="32"/>
              </a:xfrm>
              <a:custGeom>
                <a:avLst/>
                <a:gdLst>
                  <a:gd name="T0" fmla="*/ 0 h 54"/>
                  <a:gd name="T1" fmla="*/ 0 h 54"/>
                  <a:gd name="T2" fmla="*/ 54 h 54"/>
                  <a:gd name="T3" fmla="*/ 54 h 54"/>
                </a:gdLst>
                <a:ahLst/>
                <a:cxnLst>
                  <a:cxn ang="0">
                    <a:pos x="0" y="T0"/>
                  </a:cxn>
                  <a:cxn ang="0">
                    <a:pos x="0" y="T1"/>
                  </a:cxn>
                  <a:cxn ang="0">
                    <a:pos x="0" y="T2"/>
                  </a:cxn>
                  <a:cxn ang="0">
                    <a:pos x="0" y="T3"/>
                  </a:cxn>
                </a:cxnLst>
                <a:rect l="0" t="0" r="r" b="b"/>
                <a:pathLst>
                  <a:path h="54">
                    <a:moveTo>
                      <a:pt x="0" y="0"/>
                    </a:moveTo>
                    <a:lnTo>
                      <a:pt x="0" y="0"/>
                    </a:lnTo>
                    <a:lnTo>
                      <a:pt x="0" y="54"/>
                    </a:lnTo>
                    <a:lnTo>
                      <a:pt x="0" y="54"/>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4" name="Freeform 390">
                <a:extLst>
                  <a:ext uri="{FF2B5EF4-FFF2-40B4-BE49-F238E27FC236}">
                    <a16:creationId xmlns:a16="http://schemas.microsoft.com/office/drawing/2014/main" id="{6CEEDD19-622F-42E5-CF83-D00F3518CBAD}"/>
                  </a:ext>
                </a:extLst>
              </p:cNvPr>
              <p:cNvSpPr>
                <a:spLocks/>
              </p:cNvSpPr>
              <p:nvPr/>
            </p:nvSpPr>
            <p:spPr bwMode="auto">
              <a:xfrm>
                <a:off x="7004" y="3903"/>
                <a:ext cx="0" cy="72"/>
              </a:xfrm>
              <a:custGeom>
                <a:avLst/>
                <a:gdLst>
                  <a:gd name="T0" fmla="*/ 0 w 1"/>
                  <a:gd name="T1" fmla="*/ 0 h 120"/>
                  <a:gd name="T2" fmla="*/ 0 w 1"/>
                  <a:gd name="T3" fmla="*/ 0 h 120"/>
                  <a:gd name="T4" fmla="*/ 1 w 1"/>
                  <a:gd name="T5" fmla="*/ 120 h 120"/>
                </a:gdLst>
                <a:ahLst/>
                <a:cxnLst>
                  <a:cxn ang="0">
                    <a:pos x="T0" y="T1"/>
                  </a:cxn>
                  <a:cxn ang="0">
                    <a:pos x="T2" y="T3"/>
                  </a:cxn>
                  <a:cxn ang="0">
                    <a:pos x="T4" y="T5"/>
                  </a:cxn>
                </a:cxnLst>
                <a:rect l="0" t="0" r="r" b="b"/>
                <a:pathLst>
                  <a:path w="1" h="120">
                    <a:moveTo>
                      <a:pt x="0" y="0"/>
                    </a:moveTo>
                    <a:lnTo>
                      <a:pt x="0" y="0"/>
                    </a:lnTo>
                    <a:lnTo>
                      <a:pt x="1" y="12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5" name="Freeform 391">
                <a:extLst>
                  <a:ext uri="{FF2B5EF4-FFF2-40B4-BE49-F238E27FC236}">
                    <a16:creationId xmlns:a16="http://schemas.microsoft.com/office/drawing/2014/main" id="{BC31E756-413F-4637-419C-E6EA2A0FC4D7}"/>
                  </a:ext>
                </a:extLst>
              </p:cNvPr>
              <p:cNvSpPr>
                <a:spLocks/>
              </p:cNvSpPr>
              <p:nvPr/>
            </p:nvSpPr>
            <p:spPr bwMode="auto">
              <a:xfrm>
                <a:off x="6624" y="3807"/>
                <a:ext cx="380" cy="88"/>
              </a:xfrm>
              <a:custGeom>
                <a:avLst/>
                <a:gdLst>
                  <a:gd name="T0" fmla="*/ 0 w 613"/>
                  <a:gd name="T1" fmla="*/ 0 h 146"/>
                  <a:gd name="T2" fmla="*/ 0 w 613"/>
                  <a:gd name="T3" fmla="*/ 0 h 146"/>
                  <a:gd name="T4" fmla="*/ 0 w 613"/>
                  <a:gd name="T5" fmla="*/ 146 h 146"/>
                  <a:gd name="T6" fmla="*/ 613 w 613"/>
                  <a:gd name="T7" fmla="*/ 146 h 146"/>
                </a:gdLst>
                <a:ahLst/>
                <a:cxnLst>
                  <a:cxn ang="0">
                    <a:pos x="T0" y="T1"/>
                  </a:cxn>
                  <a:cxn ang="0">
                    <a:pos x="T2" y="T3"/>
                  </a:cxn>
                  <a:cxn ang="0">
                    <a:pos x="T4" y="T5"/>
                  </a:cxn>
                  <a:cxn ang="0">
                    <a:pos x="T6" y="T7"/>
                  </a:cxn>
                </a:cxnLst>
                <a:rect l="0" t="0" r="r" b="b"/>
                <a:pathLst>
                  <a:path w="613" h="146">
                    <a:moveTo>
                      <a:pt x="0" y="0"/>
                    </a:moveTo>
                    <a:lnTo>
                      <a:pt x="0" y="0"/>
                    </a:lnTo>
                    <a:lnTo>
                      <a:pt x="0" y="146"/>
                    </a:lnTo>
                    <a:lnTo>
                      <a:pt x="613" y="146"/>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6" name="Freeform 392">
                <a:extLst>
                  <a:ext uri="{FF2B5EF4-FFF2-40B4-BE49-F238E27FC236}">
                    <a16:creationId xmlns:a16="http://schemas.microsoft.com/office/drawing/2014/main" id="{2A26B869-6E1B-303B-DE93-1857FC3F512F}"/>
                  </a:ext>
                </a:extLst>
              </p:cNvPr>
              <p:cNvSpPr>
                <a:spLocks/>
              </p:cNvSpPr>
              <p:nvPr/>
            </p:nvSpPr>
            <p:spPr bwMode="auto">
              <a:xfrm>
                <a:off x="4072" y="3309"/>
                <a:ext cx="2552" cy="498"/>
              </a:xfrm>
              <a:custGeom>
                <a:avLst/>
                <a:gdLst>
                  <a:gd name="T0" fmla="*/ 0 w 4120"/>
                  <a:gd name="T1" fmla="*/ 0 h 827"/>
                  <a:gd name="T2" fmla="*/ 0 w 4120"/>
                  <a:gd name="T3" fmla="*/ 0 h 827"/>
                  <a:gd name="T4" fmla="*/ 0 w 4120"/>
                  <a:gd name="T5" fmla="*/ 827 h 827"/>
                  <a:gd name="T6" fmla="*/ 4120 w 4120"/>
                  <a:gd name="T7" fmla="*/ 827 h 827"/>
                </a:gdLst>
                <a:ahLst/>
                <a:cxnLst>
                  <a:cxn ang="0">
                    <a:pos x="T0" y="T1"/>
                  </a:cxn>
                  <a:cxn ang="0">
                    <a:pos x="T2" y="T3"/>
                  </a:cxn>
                  <a:cxn ang="0">
                    <a:pos x="T4" y="T5"/>
                  </a:cxn>
                  <a:cxn ang="0">
                    <a:pos x="T6" y="T7"/>
                  </a:cxn>
                </a:cxnLst>
                <a:rect l="0" t="0" r="r" b="b"/>
                <a:pathLst>
                  <a:path w="4120" h="827">
                    <a:moveTo>
                      <a:pt x="0" y="0"/>
                    </a:moveTo>
                    <a:lnTo>
                      <a:pt x="0" y="0"/>
                    </a:lnTo>
                    <a:lnTo>
                      <a:pt x="0" y="827"/>
                    </a:lnTo>
                    <a:lnTo>
                      <a:pt x="4120" y="827"/>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7" name="Freeform 393">
                <a:extLst>
                  <a:ext uri="{FF2B5EF4-FFF2-40B4-BE49-F238E27FC236}">
                    <a16:creationId xmlns:a16="http://schemas.microsoft.com/office/drawing/2014/main" id="{DC3F33C9-5CBB-4A67-F298-778CF1AA78D1}"/>
                  </a:ext>
                </a:extLst>
              </p:cNvPr>
              <p:cNvSpPr>
                <a:spLocks/>
              </p:cNvSpPr>
              <p:nvPr/>
            </p:nvSpPr>
            <p:spPr bwMode="auto">
              <a:xfrm>
                <a:off x="3973" y="3302"/>
                <a:ext cx="99" cy="368"/>
              </a:xfrm>
              <a:custGeom>
                <a:avLst/>
                <a:gdLst>
                  <a:gd name="T0" fmla="*/ 0 w 160"/>
                  <a:gd name="T1" fmla="*/ 613 h 613"/>
                  <a:gd name="T2" fmla="*/ 0 w 160"/>
                  <a:gd name="T3" fmla="*/ 613 h 613"/>
                  <a:gd name="T4" fmla="*/ 0 w 160"/>
                  <a:gd name="T5" fmla="*/ 0 h 613"/>
                  <a:gd name="T6" fmla="*/ 160 w 160"/>
                  <a:gd name="T7" fmla="*/ 0 h 613"/>
                </a:gdLst>
                <a:ahLst/>
                <a:cxnLst>
                  <a:cxn ang="0">
                    <a:pos x="T0" y="T1"/>
                  </a:cxn>
                  <a:cxn ang="0">
                    <a:pos x="T2" y="T3"/>
                  </a:cxn>
                  <a:cxn ang="0">
                    <a:pos x="T4" y="T5"/>
                  </a:cxn>
                  <a:cxn ang="0">
                    <a:pos x="T6" y="T7"/>
                  </a:cxn>
                </a:cxnLst>
                <a:rect l="0" t="0" r="r" b="b"/>
                <a:pathLst>
                  <a:path w="160" h="613">
                    <a:moveTo>
                      <a:pt x="0" y="613"/>
                    </a:moveTo>
                    <a:lnTo>
                      <a:pt x="0" y="613"/>
                    </a:lnTo>
                    <a:lnTo>
                      <a:pt x="0" y="0"/>
                    </a:lnTo>
                    <a:lnTo>
                      <a:pt x="160" y="0"/>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8" name="Rectangle 394">
                <a:extLst>
                  <a:ext uri="{FF2B5EF4-FFF2-40B4-BE49-F238E27FC236}">
                    <a16:creationId xmlns:a16="http://schemas.microsoft.com/office/drawing/2014/main" id="{16FD070B-6C72-FB09-0CA0-C99C3DC29C4F}"/>
                  </a:ext>
                </a:extLst>
              </p:cNvPr>
              <p:cNvSpPr>
                <a:spLocks noChangeArrowheads="1"/>
              </p:cNvSpPr>
              <p:nvPr/>
            </p:nvSpPr>
            <p:spPr bwMode="auto">
              <a:xfrm>
                <a:off x="7021" y="4007"/>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C0C0C0"/>
                    </a:solidFill>
                    <a:effectLst/>
                    <a:latin typeface="Tahoma" panose="020B060403050404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99" name="Rectangle 395">
                <a:extLst>
                  <a:ext uri="{FF2B5EF4-FFF2-40B4-BE49-F238E27FC236}">
                    <a16:creationId xmlns:a16="http://schemas.microsoft.com/office/drawing/2014/main" id="{8D500809-A0AD-2028-ACC8-29F1434626B3}"/>
                  </a:ext>
                </a:extLst>
              </p:cNvPr>
              <p:cNvSpPr>
                <a:spLocks noChangeArrowheads="1"/>
              </p:cNvSpPr>
              <p:nvPr/>
            </p:nvSpPr>
            <p:spPr bwMode="auto">
              <a:xfrm>
                <a:off x="7046" y="4007"/>
                <a:ext cx="50"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C0C0C0"/>
                    </a:solidFill>
                    <a:effectLst/>
                    <a:latin typeface="Tahoma" panose="020B060403050404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00" name="Rectangle 396">
                <a:extLst>
                  <a:ext uri="{FF2B5EF4-FFF2-40B4-BE49-F238E27FC236}">
                    <a16:creationId xmlns:a16="http://schemas.microsoft.com/office/drawing/2014/main" id="{A611D78C-AC17-7033-C4D5-729157E35B7A}"/>
                  </a:ext>
                </a:extLst>
              </p:cNvPr>
              <p:cNvSpPr>
                <a:spLocks noChangeArrowheads="1"/>
              </p:cNvSpPr>
              <p:nvPr/>
            </p:nvSpPr>
            <p:spPr bwMode="auto">
              <a:xfrm>
                <a:off x="7071" y="4007"/>
                <a:ext cx="38"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C0C0C0"/>
                    </a:solidFill>
                    <a:effectLst/>
                    <a:latin typeface="Tahoma" panose="020B060403050404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01" name="Rectangle 397">
                <a:extLst>
                  <a:ext uri="{FF2B5EF4-FFF2-40B4-BE49-F238E27FC236}">
                    <a16:creationId xmlns:a16="http://schemas.microsoft.com/office/drawing/2014/main" id="{E1229405-2EC3-C720-A548-6FE1E3126AC2}"/>
                  </a:ext>
                </a:extLst>
              </p:cNvPr>
              <p:cNvSpPr>
                <a:spLocks noChangeArrowheads="1"/>
              </p:cNvSpPr>
              <p:nvPr/>
            </p:nvSpPr>
            <p:spPr bwMode="auto">
              <a:xfrm>
                <a:off x="7087" y="4007"/>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C0C0C0"/>
                    </a:solidFill>
                    <a:effectLst/>
                    <a:latin typeface="Tahoma" panose="020B0604030504040204" pitchFamily="34" charset="0"/>
                  </a:rPr>
                  <a:t>g</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02" name="Rectangle 398">
                <a:extLst>
                  <a:ext uri="{FF2B5EF4-FFF2-40B4-BE49-F238E27FC236}">
                    <a16:creationId xmlns:a16="http://schemas.microsoft.com/office/drawing/2014/main" id="{7E2AA826-B71C-E4A0-2D39-D54368895512}"/>
                  </a:ext>
                </a:extLst>
              </p:cNvPr>
              <p:cNvSpPr>
                <a:spLocks noChangeArrowheads="1"/>
              </p:cNvSpPr>
              <p:nvPr/>
            </p:nvSpPr>
            <p:spPr bwMode="auto">
              <a:xfrm>
                <a:off x="7111" y="4007"/>
                <a:ext cx="40"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C0C0C0"/>
                    </a:solidFill>
                    <a:effectLst/>
                    <a:latin typeface="Tahoma" panose="020B0604030504040204" pitchFamily="34" charset="0"/>
                  </a:rPr>
                  <a:t>r</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03" name="Rectangle 399">
                <a:extLst>
                  <a:ext uri="{FF2B5EF4-FFF2-40B4-BE49-F238E27FC236}">
                    <a16:creationId xmlns:a16="http://schemas.microsoft.com/office/drawing/2014/main" id="{85CB791E-F32A-4364-5397-6FAF4B7F9271}"/>
                  </a:ext>
                </a:extLst>
              </p:cNvPr>
              <p:cNvSpPr>
                <a:spLocks noChangeArrowheads="1"/>
              </p:cNvSpPr>
              <p:nvPr/>
            </p:nvSpPr>
            <p:spPr bwMode="auto">
              <a:xfrm>
                <a:off x="7128" y="4007"/>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C0C0C0"/>
                    </a:solidFill>
                    <a:effectLst/>
                    <a:latin typeface="Tahoma" panose="020B060403050404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04" name="Rectangle 400">
                <a:extLst>
                  <a:ext uri="{FF2B5EF4-FFF2-40B4-BE49-F238E27FC236}">
                    <a16:creationId xmlns:a16="http://schemas.microsoft.com/office/drawing/2014/main" id="{DBFEE4D7-14D8-38C4-0F22-73BE883EABA1}"/>
                  </a:ext>
                </a:extLst>
              </p:cNvPr>
              <p:cNvSpPr>
                <a:spLocks noChangeArrowheads="1"/>
              </p:cNvSpPr>
              <p:nvPr/>
            </p:nvSpPr>
            <p:spPr bwMode="auto">
              <a:xfrm>
                <a:off x="7153" y="4007"/>
                <a:ext cx="50"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C0C0C0"/>
                    </a:solidFill>
                    <a:effectLst/>
                    <a:latin typeface="Tahoma" panose="020B0604030504040204" pitchFamily="34" charset="0"/>
                  </a:rPr>
                  <a:t>u</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05" name="Rectangle 401">
                <a:extLst>
                  <a:ext uri="{FF2B5EF4-FFF2-40B4-BE49-F238E27FC236}">
                    <a16:creationId xmlns:a16="http://schemas.microsoft.com/office/drawing/2014/main" id="{9DC358DD-D28A-363F-0E4D-267FF1A9E14C}"/>
                  </a:ext>
                </a:extLst>
              </p:cNvPr>
              <p:cNvSpPr>
                <a:spLocks noChangeArrowheads="1"/>
              </p:cNvSpPr>
              <p:nvPr/>
            </p:nvSpPr>
            <p:spPr bwMode="auto">
              <a:xfrm>
                <a:off x="7178" y="4007"/>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C0C0C0"/>
                    </a:solidFill>
                    <a:effectLst/>
                    <a:latin typeface="Tahoma" panose="020B0604030504040204" pitchFamily="34" charset="0"/>
                  </a:rPr>
                  <a:t>p</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06" name="Freeform 402">
                <a:extLst>
                  <a:ext uri="{FF2B5EF4-FFF2-40B4-BE49-F238E27FC236}">
                    <a16:creationId xmlns:a16="http://schemas.microsoft.com/office/drawing/2014/main" id="{30925C41-7303-D9D6-56F9-38474CBD78D9}"/>
                  </a:ext>
                </a:extLst>
              </p:cNvPr>
              <p:cNvSpPr>
                <a:spLocks/>
              </p:cNvSpPr>
              <p:nvPr/>
            </p:nvSpPr>
            <p:spPr bwMode="auto">
              <a:xfrm>
                <a:off x="3981" y="4047"/>
                <a:ext cx="3023" cy="0"/>
              </a:xfrm>
              <a:custGeom>
                <a:avLst/>
                <a:gdLst>
                  <a:gd name="T0" fmla="*/ 0 w 4881"/>
                  <a:gd name="T1" fmla="*/ 0 w 4881"/>
                  <a:gd name="T2" fmla="*/ 4881 w 4881"/>
                </a:gdLst>
                <a:ahLst/>
                <a:cxnLst>
                  <a:cxn ang="0">
                    <a:pos x="T0" y="0"/>
                  </a:cxn>
                  <a:cxn ang="0">
                    <a:pos x="T1" y="0"/>
                  </a:cxn>
                  <a:cxn ang="0">
                    <a:pos x="T2" y="0"/>
                  </a:cxn>
                </a:cxnLst>
                <a:rect l="0" t="0" r="r" b="b"/>
                <a:pathLst>
                  <a:path w="4881">
                    <a:moveTo>
                      <a:pt x="0" y="0"/>
                    </a:moveTo>
                    <a:lnTo>
                      <a:pt x="0" y="0"/>
                    </a:lnTo>
                    <a:lnTo>
                      <a:pt x="4881" y="0"/>
                    </a:lnTo>
                  </a:path>
                </a:pathLst>
              </a:custGeom>
              <a:noFill/>
              <a:ln w="12700" cap="sq">
                <a:solidFill>
                  <a:srgbClr val="C0C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7" name="Freeform 403">
                <a:extLst>
                  <a:ext uri="{FF2B5EF4-FFF2-40B4-BE49-F238E27FC236}">
                    <a16:creationId xmlns:a16="http://schemas.microsoft.com/office/drawing/2014/main" id="{F4DB2EB6-892B-67D3-3D06-2BE4A7F598C1}"/>
                  </a:ext>
                </a:extLst>
              </p:cNvPr>
              <p:cNvSpPr>
                <a:spLocks/>
              </p:cNvSpPr>
              <p:nvPr/>
            </p:nvSpPr>
            <p:spPr bwMode="auto">
              <a:xfrm>
                <a:off x="3973" y="3678"/>
                <a:ext cx="0" cy="369"/>
              </a:xfrm>
              <a:custGeom>
                <a:avLst/>
                <a:gdLst>
                  <a:gd name="T0" fmla="*/ 0 h 614"/>
                  <a:gd name="T1" fmla="*/ 0 h 614"/>
                  <a:gd name="T2" fmla="*/ 614 h 614"/>
                </a:gdLst>
                <a:ahLst/>
                <a:cxnLst>
                  <a:cxn ang="0">
                    <a:pos x="0" y="T0"/>
                  </a:cxn>
                  <a:cxn ang="0">
                    <a:pos x="0" y="T1"/>
                  </a:cxn>
                  <a:cxn ang="0">
                    <a:pos x="0" y="T2"/>
                  </a:cxn>
                </a:cxnLst>
                <a:rect l="0" t="0" r="r" b="b"/>
                <a:pathLst>
                  <a:path h="614">
                    <a:moveTo>
                      <a:pt x="0" y="0"/>
                    </a:moveTo>
                    <a:lnTo>
                      <a:pt x="0" y="0"/>
                    </a:lnTo>
                    <a:lnTo>
                      <a:pt x="0" y="614"/>
                    </a:lnTo>
                  </a:path>
                </a:pathLst>
              </a:custGeom>
              <a:noFill/>
              <a:ln w="127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8" name="Rectangle 404">
                <a:extLst>
                  <a:ext uri="{FF2B5EF4-FFF2-40B4-BE49-F238E27FC236}">
                    <a16:creationId xmlns:a16="http://schemas.microsoft.com/office/drawing/2014/main" id="{A20535AC-3B3F-8E38-71BD-5C6E400D3A0F}"/>
                  </a:ext>
                </a:extLst>
              </p:cNvPr>
              <p:cNvSpPr>
                <a:spLocks noChangeArrowheads="1"/>
              </p:cNvSpPr>
              <p:nvPr/>
            </p:nvSpPr>
            <p:spPr bwMode="auto">
              <a:xfrm>
                <a:off x="6667" y="3623"/>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09" name="Rectangle 405">
                <a:extLst>
                  <a:ext uri="{FF2B5EF4-FFF2-40B4-BE49-F238E27FC236}">
                    <a16:creationId xmlns:a16="http://schemas.microsoft.com/office/drawing/2014/main" id="{D1366B31-699D-1A49-3CCC-907AEE8E41A9}"/>
                  </a:ext>
                </a:extLst>
              </p:cNvPr>
              <p:cNvSpPr>
                <a:spLocks noChangeArrowheads="1"/>
              </p:cNvSpPr>
              <p:nvPr/>
            </p:nvSpPr>
            <p:spPr bwMode="auto">
              <a:xfrm>
                <a:off x="6692" y="3623"/>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8</a:t>
                </a:r>
                <a:endParaRPr kumimoji="0" lang="zh-CN" altLang="zh-CN" sz="1800" b="0" i="0" u="none" strike="noStrike" cap="none" normalizeH="0" baseline="0">
                  <a:ln>
                    <a:noFill/>
                  </a:ln>
                  <a:solidFill>
                    <a:schemeClr val="tx1"/>
                  </a:solidFill>
                  <a:effectLst/>
                  <a:latin typeface="Arial" panose="020B0604020202020204" pitchFamily="34" charset="0"/>
                </a:endParaRPr>
              </a:p>
            </p:txBody>
          </p:sp>
        </p:grpSp>
        <p:sp>
          <p:nvSpPr>
            <p:cNvPr id="116" name="Rectangle 407">
              <a:extLst>
                <a:ext uri="{FF2B5EF4-FFF2-40B4-BE49-F238E27FC236}">
                  <a16:creationId xmlns:a16="http://schemas.microsoft.com/office/drawing/2014/main" id="{A2566C3B-FC31-5318-5727-BEC3875971FD}"/>
                </a:ext>
              </a:extLst>
            </p:cNvPr>
            <p:cNvSpPr>
              <a:spLocks noChangeArrowheads="1"/>
            </p:cNvSpPr>
            <p:nvPr/>
          </p:nvSpPr>
          <p:spPr bwMode="auto">
            <a:xfrm>
              <a:off x="6522" y="3824"/>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7</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17" name="Rectangle 408">
              <a:extLst>
                <a:ext uri="{FF2B5EF4-FFF2-40B4-BE49-F238E27FC236}">
                  <a16:creationId xmlns:a16="http://schemas.microsoft.com/office/drawing/2014/main" id="{A65A912C-7FA3-EC28-1384-F7270892B008}"/>
                </a:ext>
              </a:extLst>
            </p:cNvPr>
            <p:cNvSpPr>
              <a:spLocks noChangeArrowheads="1"/>
            </p:cNvSpPr>
            <p:nvPr/>
          </p:nvSpPr>
          <p:spPr bwMode="auto">
            <a:xfrm>
              <a:off x="6547" y="3824"/>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8</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18" name="Rectangle 409">
              <a:extLst>
                <a:ext uri="{FF2B5EF4-FFF2-40B4-BE49-F238E27FC236}">
                  <a16:creationId xmlns:a16="http://schemas.microsoft.com/office/drawing/2014/main" id="{76FC58ED-F7B6-29B2-D714-A5EE031AEB81}"/>
                </a:ext>
              </a:extLst>
            </p:cNvPr>
            <p:cNvSpPr>
              <a:spLocks noChangeArrowheads="1"/>
            </p:cNvSpPr>
            <p:nvPr/>
          </p:nvSpPr>
          <p:spPr bwMode="auto">
            <a:xfrm>
              <a:off x="6707" y="2712"/>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19" name="Rectangle 410">
              <a:extLst>
                <a:ext uri="{FF2B5EF4-FFF2-40B4-BE49-F238E27FC236}">
                  <a16:creationId xmlns:a16="http://schemas.microsoft.com/office/drawing/2014/main" id="{CF3E222B-1242-875F-749B-AFEBA0AFDE8E}"/>
                </a:ext>
              </a:extLst>
            </p:cNvPr>
            <p:cNvSpPr>
              <a:spLocks noChangeArrowheads="1"/>
            </p:cNvSpPr>
            <p:nvPr/>
          </p:nvSpPr>
          <p:spPr bwMode="auto">
            <a:xfrm>
              <a:off x="6732" y="2712"/>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0" name="Rectangle 411">
              <a:extLst>
                <a:ext uri="{FF2B5EF4-FFF2-40B4-BE49-F238E27FC236}">
                  <a16:creationId xmlns:a16="http://schemas.microsoft.com/office/drawing/2014/main" id="{051AC348-7E16-EE48-CE2F-8B7260B9E9C9}"/>
                </a:ext>
              </a:extLst>
            </p:cNvPr>
            <p:cNvSpPr>
              <a:spLocks noChangeArrowheads="1"/>
            </p:cNvSpPr>
            <p:nvPr/>
          </p:nvSpPr>
          <p:spPr bwMode="auto">
            <a:xfrm>
              <a:off x="3966" y="3216"/>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1" name="Rectangle 412">
              <a:extLst>
                <a:ext uri="{FF2B5EF4-FFF2-40B4-BE49-F238E27FC236}">
                  <a16:creationId xmlns:a16="http://schemas.microsoft.com/office/drawing/2014/main" id="{6EC0DDD4-DF6D-3E4B-6325-163183523288}"/>
                </a:ext>
              </a:extLst>
            </p:cNvPr>
            <p:cNvSpPr>
              <a:spLocks noChangeArrowheads="1"/>
            </p:cNvSpPr>
            <p:nvPr/>
          </p:nvSpPr>
          <p:spPr bwMode="auto">
            <a:xfrm>
              <a:off x="3991" y="3216"/>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2" name="Rectangle 413">
              <a:extLst>
                <a:ext uri="{FF2B5EF4-FFF2-40B4-BE49-F238E27FC236}">
                  <a16:creationId xmlns:a16="http://schemas.microsoft.com/office/drawing/2014/main" id="{BFE75C8D-BBBE-8140-5EC8-238005772F6B}"/>
                </a:ext>
              </a:extLst>
            </p:cNvPr>
            <p:cNvSpPr>
              <a:spLocks noChangeArrowheads="1"/>
            </p:cNvSpPr>
            <p:nvPr/>
          </p:nvSpPr>
          <p:spPr bwMode="auto">
            <a:xfrm>
              <a:off x="4016" y="3216"/>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3" name="Rectangle 414">
              <a:extLst>
                <a:ext uri="{FF2B5EF4-FFF2-40B4-BE49-F238E27FC236}">
                  <a16:creationId xmlns:a16="http://schemas.microsoft.com/office/drawing/2014/main" id="{FF56B845-E692-DF27-F953-6B4A7152346A}"/>
                </a:ext>
              </a:extLst>
            </p:cNvPr>
            <p:cNvSpPr>
              <a:spLocks noChangeArrowheads="1"/>
            </p:cNvSpPr>
            <p:nvPr/>
          </p:nvSpPr>
          <p:spPr bwMode="auto">
            <a:xfrm>
              <a:off x="5960" y="3283"/>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4" name="Rectangle 415">
              <a:extLst>
                <a:ext uri="{FF2B5EF4-FFF2-40B4-BE49-F238E27FC236}">
                  <a16:creationId xmlns:a16="http://schemas.microsoft.com/office/drawing/2014/main" id="{15FFA116-0474-4ECA-EA24-250212522902}"/>
                </a:ext>
              </a:extLst>
            </p:cNvPr>
            <p:cNvSpPr>
              <a:spLocks noChangeArrowheads="1"/>
            </p:cNvSpPr>
            <p:nvPr/>
          </p:nvSpPr>
          <p:spPr bwMode="auto">
            <a:xfrm>
              <a:off x="5984" y="3283"/>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5" name="Rectangle 416">
              <a:extLst>
                <a:ext uri="{FF2B5EF4-FFF2-40B4-BE49-F238E27FC236}">
                  <a16:creationId xmlns:a16="http://schemas.microsoft.com/office/drawing/2014/main" id="{7B7C6379-95B5-63E4-EBB5-7941393AFD0E}"/>
                </a:ext>
              </a:extLst>
            </p:cNvPr>
            <p:cNvSpPr>
              <a:spLocks noChangeArrowheads="1"/>
            </p:cNvSpPr>
            <p:nvPr/>
          </p:nvSpPr>
          <p:spPr bwMode="auto">
            <a:xfrm>
              <a:off x="6009" y="3283"/>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6" name="Rectangle 417">
              <a:extLst>
                <a:ext uri="{FF2B5EF4-FFF2-40B4-BE49-F238E27FC236}">
                  <a16:creationId xmlns:a16="http://schemas.microsoft.com/office/drawing/2014/main" id="{3F4432C2-D155-A899-4887-57DD6C4B4846}"/>
                </a:ext>
              </a:extLst>
            </p:cNvPr>
            <p:cNvSpPr>
              <a:spLocks noChangeArrowheads="1"/>
            </p:cNvSpPr>
            <p:nvPr/>
          </p:nvSpPr>
          <p:spPr bwMode="auto">
            <a:xfrm>
              <a:off x="5811" y="2877"/>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7" name="Rectangle 418">
              <a:extLst>
                <a:ext uri="{FF2B5EF4-FFF2-40B4-BE49-F238E27FC236}">
                  <a16:creationId xmlns:a16="http://schemas.microsoft.com/office/drawing/2014/main" id="{FD45F26A-BD23-0C4A-1F73-E21B28C12956}"/>
                </a:ext>
              </a:extLst>
            </p:cNvPr>
            <p:cNvSpPr>
              <a:spLocks noChangeArrowheads="1"/>
            </p:cNvSpPr>
            <p:nvPr/>
          </p:nvSpPr>
          <p:spPr bwMode="auto">
            <a:xfrm>
              <a:off x="5836" y="2877"/>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8" name="Rectangle 419">
              <a:extLst>
                <a:ext uri="{FF2B5EF4-FFF2-40B4-BE49-F238E27FC236}">
                  <a16:creationId xmlns:a16="http://schemas.microsoft.com/office/drawing/2014/main" id="{273271B9-4E3B-E191-E43C-5E882A32EC0C}"/>
                </a:ext>
              </a:extLst>
            </p:cNvPr>
            <p:cNvSpPr>
              <a:spLocks noChangeArrowheads="1"/>
            </p:cNvSpPr>
            <p:nvPr/>
          </p:nvSpPr>
          <p:spPr bwMode="auto">
            <a:xfrm>
              <a:off x="5860" y="2877"/>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29" name="Rectangle 420">
              <a:extLst>
                <a:ext uri="{FF2B5EF4-FFF2-40B4-BE49-F238E27FC236}">
                  <a16:creationId xmlns:a16="http://schemas.microsoft.com/office/drawing/2014/main" id="{2B43264D-97FC-5B92-D442-A14F6A78703C}"/>
                </a:ext>
              </a:extLst>
            </p:cNvPr>
            <p:cNvSpPr>
              <a:spLocks noChangeArrowheads="1"/>
            </p:cNvSpPr>
            <p:nvPr/>
          </p:nvSpPr>
          <p:spPr bwMode="auto">
            <a:xfrm>
              <a:off x="5253" y="3133"/>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0" name="Rectangle 421">
              <a:extLst>
                <a:ext uri="{FF2B5EF4-FFF2-40B4-BE49-F238E27FC236}">
                  <a16:creationId xmlns:a16="http://schemas.microsoft.com/office/drawing/2014/main" id="{12EFEDAC-35CB-B6D4-2BA9-6EC0ECCB84E2}"/>
                </a:ext>
              </a:extLst>
            </p:cNvPr>
            <p:cNvSpPr>
              <a:spLocks noChangeArrowheads="1"/>
            </p:cNvSpPr>
            <p:nvPr/>
          </p:nvSpPr>
          <p:spPr bwMode="auto">
            <a:xfrm>
              <a:off x="5278" y="3133"/>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1" name="Rectangle 422">
              <a:extLst>
                <a:ext uri="{FF2B5EF4-FFF2-40B4-BE49-F238E27FC236}">
                  <a16:creationId xmlns:a16="http://schemas.microsoft.com/office/drawing/2014/main" id="{9D1293E8-5BA3-CB2F-84D9-3F4DBBFC7EA4}"/>
                </a:ext>
              </a:extLst>
            </p:cNvPr>
            <p:cNvSpPr>
              <a:spLocks noChangeArrowheads="1"/>
            </p:cNvSpPr>
            <p:nvPr/>
          </p:nvSpPr>
          <p:spPr bwMode="auto">
            <a:xfrm>
              <a:off x="5302" y="3133"/>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7</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2" name="Rectangle 423">
              <a:extLst>
                <a:ext uri="{FF2B5EF4-FFF2-40B4-BE49-F238E27FC236}">
                  <a16:creationId xmlns:a16="http://schemas.microsoft.com/office/drawing/2014/main" id="{73F64074-9B1C-DE8A-21DC-6C00B4AF8AC3}"/>
                </a:ext>
              </a:extLst>
            </p:cNvPr>
            <p:cNvSpPr>
              <a:spLocks noChangeArrowheads="1"/>
            </p:cNvSpPr>
            <p:nvPr/>
          </p:nvSpPr>
          <p:spPr bwMode="auto">
            <a:xfrm>
              <a:off x="4764" y="2714"/>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4</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3" name="Rectangle 424">
              <a:extLst>
                <a:ext uri="{FF2B5EF4-FFF2-40B4-BE49-F238E27FC236}">
                  <a16:creationId xmlns:a16="http://schemas.microsoft.com/office/drawing/2014/main" id="{EEFC468A-D556-8D96-032E-572A71E0590C}"/>
                </a:ext>
              </a:extLst>
            </p:cNvPr>
            <p:cNvSpPr>
              <a:spLocks noChangeArrowheads="1"/>
            </p:cNvSpPr>
            <p:nvPr/>
          </p:nvSpPr>
          <p:spPr bwMode="auto">
            <a:xfrm>
              <a:off x="4789" y="2714"/>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4" name="Rectangle 425">
              <a:extLst>
                <a:ext uri="{FF2B5EF4-FFF2-40B4-BE49-F238E27FC236}">
                  <a16:creationId xmlns:a16="http://schemas.microsoft.com/office/drawing/2014/main" id="{68895A84-D852-A47D-6136-AFC8005E8E88}"/>
                </a:ext>
              </a:extLst>
            </p:cNvPr>
            <p:cNvSpPr>
              <a:spLocks noChangeArrowheads="1"/>
            </p:cNvSpPr>
            <p:nvPr/>
          </p:nvSpPr>
          <p:spPr bwMode="auto">
            <a:xfrm>
              <a:off x="4814" y="2714"/>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7</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5" name="Rectangle 426">
              <a:extLst>
                <a:ext uri="{FF2B5EF4-FFF2-40B4-BE49-F238E27FC236}">
                  <a16:creationId xmlns:a16="http://schemas.microsoft.com/office/drawing/2014/main" id="{CDA64898-380C-55AC-FCCA-6DBC083AEB21}"/>
                </a:ext>
              </a:extLst>
            </p:cNvPr>
            <p:cNvSpPr>
              <a:spLocks noChangeArrowheads="1"/>
            </p:cNvSpPr>
            <p:nvPr/>
          </p:nvSpPr>
          <p:spPr bwMode="auto">
            <a:xfrm>
              <a:off x="5192" y="2405"/>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6" name="Rectangle 427">
              <a:extLst>
                <a:ext uri="{FF2B5EF4-FFF2-40B4-BE49-F238E27FC236}">
                  <a16:creationId xmlns:a16="http://schemas.microsoft.com/office/drawing/2014/main" id="{11F754D0-F7B3-42F1-F130-403509E15FE6}"/>
                </a:ext>
              </a:extLst>
            </p:cNvPr>
            <p:cNvSpPr>
              <a:spLocks noChangeArrowheads="1"/>
            </p:cNvSpPr>
            <p:nvPr/>
          </p:nvSpPr>
          <p:spPr bwMode="auto">
            <a:xfrm>
              <a:off x="5216" y="2405"/>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7" name="Rectangle 428">
              <a:extLst>
                <a:ext uri="{FF2B5EF4-FFF2-40B4-BE49-F238E27FC236}">
                  <a16:creationId xmlns:a16="http://schemas.microsoft.com/office/drawing/2014/main" id="{7DD563C5-ED20-55A1-D3D8-D606C2A99D68}"/>
                </a:ext>
              </a:extLst>
            </p:cNvPr>
            <p:cNvSpPr>
              <a:spLocks noChangeArrowheads="1"/>
            </p:cNvSpPr>
            <p:nvPr/>
          </p:nvSpPr>
          <p:spPr bwMode="auto">
            <a:xfrm>
              <a:off x="5241" y="2405"/>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8" name="Rectangle 429">
              <a:extLst>
                <a:ext uri="{FF2B5EF4-FFF2-40B4-BE49-F238E27FC236}">
                  <a16:creationId xmlns:a16="http://schemas.microsoft.com/office/drawing/2014/main" id="{1EF730EF-FBEB-F01A-CD63-A0DECFBBFC2B}"/>
                </a:ext>
              </a:extLst>
            </p:cNvPr>
            <p:cNvSpPr>
              <a:spLocks noChangeArrowheads="1"/>
            </p:cNvSpPr>
            <p:nvPr/>
          </p:nvSpPr>
          <p:spPr bwMode="auto">
            <a:xfrm>
              <a:off x="6718" y="2479"/>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39" name="Rectangle 430">
              <a:extLst>
                <a:ext uri="{FF2B5EF4-FFF2-40B4-BE49-F238E27FC236}">
                  <a16:creationId xmlns:a16="http://schemas.microsoft.com/office/drawing/2014/main" id="{09E7A5EF-A42E-58FD-CB92-6C4E39745967}"/>
                </a:ext>
              </a:extLst>
            </p:cNvPr>
            <p:cNvSpPr>
              <a:spLocks noChangeArrowheads="1"/>
            </p:cNvSpPr>
            <p:nvPr/>
          </p:nvSpPr>
          <p:spPr bwMode="auto">
            <a:xfrm>
              <a:off x="6743" y="2479"/>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8</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0" name="Rectangle 431">
              <a:extLst>
                <a:ext uri="{FF2B5EF4-FFF2-40B4-BE49-F238E27FC236}">
                  <a16:creationId xmlns:a16="http://schemas.microsoft.com/office/drawing/2014/main" id="{8425F823-95BD-CD76-2BED-E2C893AD8F7F}"/>
                </a:ext>
              </a:extLst>
            </p:cNvPr>
            <p:cNvSpPr>
              <a:spLocks noChangeArrowheads="1"/>
            </p:cNvSpPr>
            <p:nvPr/>
          </p:nvSpPr>
          <p:spPr bwMode="auto">
            <a:xfrm>
              <a:off x="6470" y="2204"/>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8</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1" name="Rectangle 432">
              <a:extLst>
                <a:ext uri="{FF2B5EF4-FFF2-40B4-BE49-F238E27FC236}">
                  <a16:creationId xmlns:a16="http://schemas.microsoft.com/office/drawing/2014/main" id="{BD0EE8F2-5279-0031-29D4-495C62C7741C}"/>
                </a:ext>
              </a:extLst>
            </p:cNvPr>
            <p:cNvSpPr>
              <a:spLocks noChangeArrowheads="1"/>
            </p:cNvSpPr>
            <p:nvPr/>
          </p:nvSpPr>
          <p:spPr bwMode="auto">
            <a:xfrm>
              <a:off x="6495" y="2204"/>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8</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2" name="Rectangle 433">
              <a:extLst>
                <a:ext uri="{FF2B5EF4-FFF2-40B4-BE49-F238E27FC236}">
                  <a16:creationId xmlns:a16="http://schemas.microsoft.com/office/drawing/2014/main" id="{DBB08AF4-8B18-F34A-735B-9056C125D003}"/>
                </a:ext>
              </a:extLst>
            </p:cNvPr>
            <p:cNvSpPr>
              <a:spLocks noChangeArrowheads="1"/>
            </p:cNvSpPr>
            <p:nvPr/>
          </p:nvSpPr>
          <p:spPr bwMode="auto">
            <a:xfrm>
              <a:off x="6727" y="2038"/>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3</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3" name="Rectangle 434">
              <a:extLst>
                <a:ext uri="{FF2B5EF4-FFF2-40B4-BE49-F238E27FC236}">
                  <a16:creationId xmlns:a16="http://schemas.microsoft.com/office/drawing/2014/main" id="{D6E527BE-BA98-839A-F672-7111E69EB83D}"/>
                </a:ext>
              </a:extLst>
            </p:cNvPr>
            <p:cNvSpPr>
              <a:spLocks noChangeArrowheads="1"/>
            </p:cNvSpPr>
            <p:nvPr/>
          </p:nvSpPr>
          <p:spPr bwMode="auto">
            <a:xfrm>
              <a:off x="6752" y="2038"/>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6</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4" name="Rectangle 435">
              <a:extLst>
                <a:ext uri="{FF2B5EF4-FFF2-40B4-BE49-F238E27FC236}">
                  <a16:creationId xmlns:a16="http://schemas.microsoft.com/office/drawing/2014/main" id="{981A7166-C377-AAB4-25C4-AA75912260C6}"/>
                </a:ext>
              </a:extLst>
            </p:cNvPr>
            <p:cNvSpPr>
              <a:spLocks noChangeArrowheads="1"/>
            </p:cNvSpPr>
            <p:nvPr/>
          </p:nvSpPr>
          <p:spPr bwMode="auto">
            <a:xfrm>
              <a:off x="6885" y="2089"/>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5" name="Rectangle 436">
              <a:extLst>
                <a:ext uri="{FF2B5EF4-FFF2-40B4-BE49-F238E27FC236}">
                  <a16:creationId xmlns:a16="http://schemas.microsoft.com/office/drawing/2014/main" id="{E847BE7D-70A6-7D18-8CCC-75EDA24AE140}"/>
                </a:ext>
              </a:extLst>
            </p:cNvPr>
            <p:cNvSpPr>
              <a:spLocks noChangeArrowheads="1"/>
            </p:cNvSpPr>
            <p:nvPr/>
          </p:nvSpPr>
          <p:spPr bwMode="auto">
            <a:xfrm>
              <a:off x="6910" y="2089"/>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5</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6" name="Rectangle 437">
              <a:extLst>
                <a:ext uri="{FF2B5EF4-FFF2-40B4-BE49-F238E27FC236}">
                  <a16:creationId xmlns:a16="http://schemas.microsoft.com/office/drawing/2014/main" id="{86C9CE25-C879-2274-A3CF-4D0C0B337F99}"/>
                </a:ext>
              </a:extLst>
            </p:cNvPr>
            <p:cNvSpPr>
              <a:spLocks noChangeArrowheads="1"/>
            </p:cNvSpPr>
            <p:nvPr/>
          </p:nvSpPr>
          <p:spPr bwMode="auto">
            <a:xfrm>
              <a:off x="6791" y="1835"/>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2</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7" name="Rectangle 438">
              <a:extLst>
                <a:ext uri="{FF2B5EF4-FFF2-40B4-BE49-F238E27FC236}">
                  <a16:creationId xmlns:a16="http://schemas.microsoft.com/office/drawing/2014/main" id="{C9FCAC0D-4438-149A-2A3A-B18688D3EAF6}"/>
                </a:ext>
              </a:extLst>
            </p:cNvPr>
            <p:cNvSpPr>
              <a:spLocks noChangeArrowheads="1"/>
            </p:cNvSpPr>
            <p:nvPr/>
          </p:nvSpPr>
          <p:spPr bwMode="auto">
            <a:xfrm>
              <a:off x="6815" y="1835"/>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9</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8" name="Rectangle 439">
              <a:extLst>
                <a:ext uri="{FF2B5EF4-FFF2-40B4-BE49-F238E27FC236}">
                  <a16:creationId xmlns:a16="http://schemas.microsoft.com/office/drawing/2014/main" id="{906AF54D-C086-0EF1-AFBC-4846B03ABC2E}"/>
                </a:ext>
              </a:extLst>
            </p:cNvPr>
            <p:cNvSpPr>
              <a:spLocks noChangeArrowheads="1"/>
            </p:cNvSpPr>
            <p:nvPr/>
          </p:nvSpPr>
          <p:spPr bwMode="auto">
            <a:xfrm>
              <a:off x="6944" y="158"/>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49" name="Rectangle 440">
              <a:extLst>
                <a:ext uri="{FF2B5EF4-FFF2-40B4-BE49-F238E27FC236}">
                  <a16:creationId xmlns:a16="http://schemas.microsoft.com/office/drawing/2014/main" id="{4E5C511A-A380-8E91-AC8A-73481F466F63}"/>
                </a:ext>
              </a:extLst>
            </p:cNvPr>
            <p:cNvSpPr>
              <a:spLocks noChangeArrowheads="1"/>
            </p:cNvSpPr>
            <p:nvPr/>
          </p:nvSpPr>
          <p:spPr bwMode="auto">
            <a:xfrm>
              <a:off x="6899" y="634"/>
              <a:ext cx="49"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Tahoma" panose="020B0604030504040204" pitchFamily="34" charset="0"/>
                </a:rPr>
                <a:t>1</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50" name="Freeform 441">
              <a:extLst>
                <a:ext uri="{FF2B5EF4-FFF2-40B4-BE49-F238E27FC236}">
                  <a16:creationId xmlns:a16="http://schemas.microsoft.com/office/drawing/2014/main" id="{991C2BFC-CD3B-A768-BF60-F4FDEEF5D6C1}"/>
                </a:ext>
              </a:extLst>
            </p:cNvPr>
            <p:cNvSpPr>
              <a:spLocks/>
            </p:cNvSpPr>
            <p:nvPr/>
          </p:nvSpPr>
          <p:spPr bwMode="auto">
            <a:xfrm>
              <a:off x="3990" y="4111"/>
              <a:ext cx="3022" cy="0"/>
            </a:xfrm>
            <a:custGeom>
              <a:avLst/>
              <a:gdLst>
                <a:gd name="T0" fmla="*/ 0 w 4880"/>
                <a:gd name="T1" fmla="*/ 0 w 4880"/>
                <a:gd name="T2" fmla="*/ 4880 w 4880"/>
              </a:gdLst>
              <a:ahLst/>
              <a:cxnLst>
                <a:cxn ang="0">
                  <a:pos x="T0" y="0"/>
                </a:cxn>
                <a:cxn ang="0">
                  <a:pos x="T1" y="0"/>
                </a:cxn>
                <a:cxn ang="0">
                  <a:pos x="T2" y="0"/>
                </a:cxn>
              </a:cxnLst>
              <a:rect l="0" t="0" r="r" b="b"/>
              <a:pathLst>
                <a:path w="4880">
                  <a:moveTo>
                    <a:pt x="0" y="0"/>
                  </a:moveTo>
                  <a:lnTo>
                    <a:pt x="0" y="0"/>
                  </a:lnTo>
                  <a:lnTo>
                    <a:pt x="4880" y="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42">
              <a:extLst>
                <a:ext uri="{FF2B5EF4-FFF2-40B4-BE49-F238E27FC236}">
                  <a16:creationId xmlns:a16="http://schemas.microsoft.com/office/drawing/2014/main" id="{28DF28B2-49B0-EE5E-D948-B18AA9B2590E}"/>
                </a:ext>
              </a:extLst>
            </p:cNvPr>
            <p:cNvSpPr>
              <a:spLocks/>
            </p:cNvSpPr>
            <p:nvPr/>
          </p:nvSpPr>
          <p:spPr bwMode="auto">
            <a:xfrm>
              <a:off x="7004" y="4103"/>
              <a:ext cx="0" cy="32"/>
            </a:xfrm>
            <a:custGeom>
              <a:avLst/>
              <a:gdLst>
                <a:gd name="T0" fmla="*/ 0 w 1"/>
                <a:gd name="T1" fmla="*/ 0 h 53"/>
                <a:gd name="T2" fmla="*/ 0 w 1"/>
                <a:gd name="T3" fmla="*/ 0 h 53"/>
                <a:gd name="T4" fmla="*/ 1 w 1"/>
                <a:gd name="T5" fmla="*/ 53 h 53"/>
              </a:gdLst>
              <a:ahLst/>
              <a:cxnLst>
                <a:cxn ang="0">
                  <a:pos x="T0" y="T1"/>
                </a:cxn>
                <a:cxn ang="0">
                  <a:pos x="T2" y="T3"/>
                </a:cxn>
                <a:cxn ang="0">
                  <a:pos x="T4" y="T5"/>
                </a:cxn>
              </a:cxnLst>
              <a:rect l="0" t="0" r="r" b="b"/>
              <a:pathLst>
                <a:path w="1" h="53">
                  <a:moveTo>
                    <a:pt x="0" y="0"/>
                  </a:moveTo>
                  <a:lnTo>
                    <a:pt x="0" y="0"/>
                  </a:lnTo>
                  <a:lnTo>
                    <a:pt x="1"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43">
              <a:extLst>
                <a:ext uri="{FF2B5EF4-FFF2-40B4-BE49-F238E27FC236}">
                  <a16:creationId xmlns:a16="http://schemas.microsoft.com/office/drawing/2014/main" id="{C38044CA-E57C-222B-B69A-C820F543189C}"/>
                </a:ext>
              </a:extLst>
            </p:cNvPr>
            <p:cNvSpPr>
              <a:spLocks/>
            </p:cNvSpPr>
            <p:nvPr/>
          </p:nvSpPr>
          <p:spPr bwMode="auto">
            <a:xfrm>
              <a:off x="6880" y="4111"/>
              <a:ext cx="0" cy="24"/>
            </a:xfrm>
            <a:custGeom>
              <a:avLst/>
              <a:gdLst>
                <a:gd name="T0" fmla="*/ 0 w 1"/>
                <a:gd name="T1" fmla="*/ 0 h 40"/>
                <a:gd name="T2" fmla="*/ 0 w 1"/>
                <a:gd name="T3" fmla="*/ 0 h 40"/>
                <a:gd name="T4" fmla="*/ 1 w 1"/>
                <a:gd name="T5" fmla="*/ 40 h 40"/>
              </a:gdLst>
              <a:ahLst/>
              <a:cxnLst>
                <a:cxn ang="0">
                  <a:pos x="T0" y="T1"/>
                </a:cxn>
                <a:cxn ang="0">
                  <a:pos x="T2" y="T3"/>
                </a:cxn>
                <a:cxn ang="0">
                  <a:pos x="T4" y="T5"/>
                </a:cxn>
              </a:cxnLst>
              <a:rect l="0" t="0" r="r" b="b"/>
              <a:pathLst>
                <a:path w="1" h="40">
                  <a:moveTo>
                    <a:pt x="0" y="0"/>
                  </a:moveTo>
                  <a:lnTo>
                    <a:pt x="0" y="0"/>
                  </a:lnTo>
                  <a:lnTo>
                    <a:pt x="1"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44">
              <a:extLst>
                <a:ext uri="{FF2B5EF4-FFF2-40B4-BE49-F238E27FC236}">
                  <a16:creationId xmlns:a16="http://schemas.microsoft.com/office/drawing/2014/main" id="{2A25A414-1E47-C03C-6CF9-40B46A952D50}"/>
                </a:ext>
              </a:extLst>
            </p:cNvPr>
            <p:cNvSpPr>
              <a:spLocks/>
            </p:cNvSpPr>
            <p:nvPr/>
          </p:nvSpPr>
          <p:spPr bwMode="auto">
            <a:xfrm>
              <a:off x="6765"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Rectangle 445">
              <a:extLst>
                <a:ext uri="{FF2B5EF4-FFF2-40B4-BE49-F238E27FC236}">
                  <a16:creationId xmlns:a16="http://schemas.microsoft.com/office/drawing/2014/main" id="{E89F8533-EA7E-2402-BC2E-821B7C8D858A}"/>
                </a:ext>
              </a:extLst>
            </p:cNvPr>
            <p:cNvSpPr>
              <a:spLocks noChangeArrowheads="1"/>
            </p:cNvSpPr>
            <p:nvPr/>
          </p:nvSpPr>
          <p:spPr bwMode="auto">
            <a:xfrm>
              <a:off x="6990" y="4046"/>
              <a:ext cx="41"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55" name="Freeform 446">
              <a:extLst>
                <a:ext uri="{FF2B5EF4-FFF2-40B4-BE49-F238E27FC236}">
                  <a16:creationId xmlns:a16="http://schemas.microsoft.com/office/drawing/2014/main" id="{6DD028BB-5A60-C9DB-6A67-38D50717781D}"/>
                </a:ext>
              </a:extLst>
            </p:cNvPr>
            <p:cNvSpPr>
              <a:spLocks/>
            </p:cNvSpPr>
            <p:nvPr/>
          </p:nvSpPr>
          <p:spPr bwMode="auto">
            <a:xfrm>
              <a:off x="6765"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47">
              <a:extLst>
                <a:ext uri="{FF2B5EF4-FFF2-40B4-BE49-F238E27FC236}">
                  <a16:creationId xmlns:a16="http://schemas.microsoft.com/office/drawing/2014/main" id="{A8576A3A-1D1E-B726-2E9A-3FDC0A863D07}"/>
                </a:ext>
              </a:extLst>
            </p:cNvPr>
            <p:cNvSpPr>
              <a:spLocks/>
            </p:cNvSpPr>
            <p:nvPr/>
          </p:nvSpPr>
          <p:spPr bwMode="auto">
            <a:xfrm>
              <a:off x="6641" y="411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48">
              <a:extLst>
                <a:ext uri="{FF2B5EF4-FFF2-40B4-BE49-F238E27FC236}">
                  <a16:creationId xmlns:a16="http://schemas.microsoft.com/office/drawing/2014/main" id="{5082BE7C-B201-979E-2F01-6EAC93345BE8}"/>
                </a:ext>
              </a:extLst>
            </p:cNvPr>
            <p:cNvSpPr>
              <a:spLocks/>
            </p:cNvSpPr>
            <p:nvPr/>
          </p:nvSpPr>
          <p:spPr bwMode="auto">
            <a:xfrm>
              <a:off x="6517"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Rectangle 449">
              <a:extLst>
                <a:ext uri="{FF2B5EF4-FFF2-40B4-BE49-F238E27FC236}">
                  <a16:creationId xmlns:a16="http://schemas.microsoft.com/office/drawing/2014/main" id="{A1EF5861-FBE1-42EF-E9D3-ACC6926F5D6D}"/>
                </a:ext>
              </a:extLst>
            </p:cNvPr>
            <p:cNvSpPr>
              <a:spLocks noChangeArrowheads="1"/>
            </p:cNvSpPr>
            <p:nvPr/>
          </p:nvSpPr>
          <p:spPr bwMode="auto">
            <a:xfrm>
              <a:off x="6734" y="4046"/>
              <a:ext cx="64"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50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59" name="Freeform 450">
              <a:extLst>
                <a:ext uri="{FF2B5EF4-FFF2-40B4-BE49-F238E27FC236}">
                  <a16:creationId xmlns:a16="http://schemas.microsoft.com/office/drawing/2014/main" id="{8096D7C6-A30E-2AD5-1D83-7A6C7B39529B}"/>
                </a:ext>
              </a:extLst>
            </p:cNvPr>
            <p:cNvSpPr>
              <a:spLocks/>
            </p:cNvSpPr>
            <p:nvPr/>
          </p:nvSpPr>
          <p:spPr bwMode="auto">
            <a:xfrm>
              <a:off x="6517"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51">
              <a:extLst>
                <a:ext uri="{FF2B5EF4-FFF2-40B4-BE49-F238E27FC236}">
                  <a16:creationId xmlns:a16="http://schemas.microsoft.com/office/drawing/2014/main" id="{77374AEB-F552-E191-8E0E-2185F884E73D}"/>
                </a:ext>
              </a:extLst>
            </p:cNvPr>
            <p:cNvSpPr>
              <a:spLocks/>
            </p:cNvSpPr>
            <p:nvPr/>
          </p:nvSpPr>
          <p:spPr bwMode="auto">
            <a:xfrm>
              <a:off x="6393" y="411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52">
              <a:extLst>
                <a:ext uri="{FF2B5EF4-FFF2-40B4-BE49-F238E27FC236}">
                  <a16:creationId xmlns:a16="http://schemas.microsoft.com/office/drawing/2014/main" id="{DFCC8D56-FC35-3C73-A4BA-012CF01BE908}"/>
                </a:ext>
              </a:extLst>
            </p:cNvPr>
            <p:cNvSpPr>
              <a:spLocks/>
            </p:cNvSpPr>
            <p:nvPr/>
          </p:nvSpPr>
          <p:spPr bwMode="auto">
            <a:xfrm>
              <a:off x="6269"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Rectangle 453">
              <a:extLst>
                <a:ext uri="{FF2B5EF4-FFF2-40B4-BE49-F238E27FC236}">
                  <a16:creationId xmlns:a16="http://schemas.microsoft.com/office/drawing/2014/main" id="{BBEC3439-FAB2-4F37-2DD1-2030751EB370}"/>
                </a:ext>
              </a:extLst>
            </p:cNvPr>
            <p:cNvSpPr>
              <a:spLocks noChangeArrowheads="1"/>
            </p:cNvSpPr>
            <p:nvPr/>
          </p:nvSpPr>
          <p:spPr bwMode="auto">
            <a:xfrm>
              <a:off x="6477"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100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63" name="Freeform 454">
              <a:extLst>
                <a:ext uri="{FF2B5EF4-FFF2-40B4-BE49-F238E27FC236}">
                  <a16:creationId xmlns:a16="http://schemas.microsoft.com/office/drawing/2014/main" id="{841A1FA7-FDD4-ACB6-7EBF-45515726F90F}"/>
                </a:ext>
              </a:extLst>
            </p:cNvPr>
            <p:cNvSpPr>
              <a:spLocks/>
            </p:cNvSpPr>
            <p:nvPr/>
          </p:nvSpPr>
          <p:spPr bwMode="auto">
            <a:xfrm>
              <a:off x="6269"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55">
              <a:extLst>
                <a:ext uri="{FF2B5EF4-FFF2-40B4-BE49-F238E27FC236}">
                  <a16:creationId xmlns:a16="http://schemas.microsoft.com/office/drawing/2014/main" id="{0CE10927-8814-893C-17AF-AF486640F987}"/>
                </a:ext>
              </a:extLst>
            </p:cNvPr>
            <p:cNvSpPr>
              <a:spLocks/>
            </p:cNvSpPr>
            <p:nvPr/>
          </p:nvSpPr>
          <p:spPr bwMode="auto">
            <a:xfrm>
              <a:off x="6153" y="411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56">
              <a:extLst>
                <a:ext uri="{FF2B5EF4-FFF2-40B4-BE49-F238E27FC236}">
                  <a16:creationId xmlns:a16="http://schemas.microsoft.com/office/drawing/2014/main" id="{56ECE38A-7464-E353-75C5-BC2D42D5ADA8}"/>
                </a:ext>
              </a:extLst>
            </p:cNvPr>
            <p:cNvSpPr>
              <a:spLocks/>
            </p:cNvSpPr>
            <p:nvPr/>
          </p:nvSpPr>
          <p:spPr bwMode="auto">
            <a:xfrm>
              <a:off x="6029"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Rectangle 457">
              <a:extLst>
                <a:ext uri="{FF2B5EF4-FFF2-40B4-BE49-F238E27FC236}">
                  <a16:creationId xmlns:a16="http://schemas.microsoft.com/office/drawing/2014/main" id="{9C0D08DB-4E41-E2C7-7425-B3D8FDE9C387}"/>
                </a:ext>
              </a:extLst>
            </p:cNvPr>
            <p:cNvSpPr>
              <a:spLocks noChangeArrowheads="1"/>
            </p:cNvSpPr>
            <p:nvPr/>
          </p:nvSpPr>
          <p:spPr bwMode="auto">
            <a:xfrm>
              <a:off x="6232"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150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67" name="Freeform 458">
              <a:extLst>
                <a:ext uri="{FF2B5EF4-FFF2-40B4-BE49-F238E27FC236}">
                  <a16:creationId xmlns:a16="http://schemas.microsoft.com/office/drawing/2014/main" id="{5B6ABB2D-C98C-6F40-9D7D-EB225CDCFA4A}"/>
                </a:ext>
              </a:extLst>
            </p:cNvPr>
            <p:cNvSpPr>
              <a:spLocks/>
            </p:cNvSpPr>
            <p:nvPr/>
          </p:nvSpPr>
          <p:spPr bwMode="auto">
            <a:xfrm>
              <a:off x="6029"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59">
              <a:extLst>
                <a:ext uri="{FF2B5EF4-FFF2-40B4-BE49-F238E27FC236}">
                  <a16:creationId xmlns:a16="http://schemas.microsoft.com/office/drawing/2014/main" id="{7ECAE183-17CB-27D0-E20E-BCC16F979F6A}"/>
                </a:ext>
              </a:extLst>
            </p:cNvPr>
            <p:cNvSpPr>
              <a:spLocks/>
            </p:cNvSpPr>
            <p:nvPr/>
          </p:nvSpPr>
          <p:spPr bwMode="auto">
            <a:xfrm>
              <a:off x="5906" y="411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60">
              <a:extLst>
                <a:ext uri="{FF2B5EF4-FFF2-40B4-BE49-F238E27FC236}">
                  <a16:creationId xmlns:a16="http://schemas.microsoft.com/office/drawing/2014/main" id="{EE1E38C9-1C63-AD17-CA61-9496EEA8CBC2}"/>
                </a:ext>
              </a:extLst>
            </p:cNvPr>
            <p:cNvSpPr>
              <a:spLocks/>
            </p:cNvSpPr>
            <p:nvPr/>
          </p:nvSpPr>
          <p:spPr bwMode="auto">
            <a:xfrm>
              <a:off x="5782"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Rectangle 461">
              <a:extLst>
                <a:ext uri="{FF2B5EF4-FFF2-40B4-BE49-F238E27FC236}">
                  <a16:creationId xmlns:a16="http://schemas.microsoft.com/office/drawing/2014/main" id="{27A7C965-CEAA-4ACB-6F7D-47D21586CF76}"/>
                </a:ext>
              </a:extLst>
            </p:cNvPr>
            <p:cNvSpPr>
              <a:spLocks noChangeArrowheads="1"/>
            </p:cNvSpPr>
            <p:nvPr/>
          </p:nvSpPr>
          <p:spPr bwMode="auto">
            <a:xfrm>
              <a:off x="5987"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200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71" name="Freeform 462">
              <a:extLst>
                <a:ext uri="{FF2B5EF4-FFF2-40B4-BE49-F238E27FC236}">
                  <a16:creationId xmlns:a16="http://schemas.microsoft.com/office/drawing/2014/main" id="{1F0853D3-6EF5-4086-5AAB-4B0E228AFCF2}"/>
                </a:ext>
              </a:extLst>
            </p:cNvPr>
            <p:cNvSpPr>
              <a:spLocks/>
            </p:cNvSpPr>
            <p:nvPr/>
          </p:nvSpPr>
          <p:spPr bwMode="auto">
            <a:xfrm>
              <a:off x="5782"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463">
              <a:extLst>
                <a:ext uri="{FF2B5EF4-FFF2-40B4-BE49-F238E27FC236}">
                  <a16:creationId xmlns:a16="http://schemas.microsoft.com/office/drawing/2014/main" id="{9689E146-051B-7DFA-DED9-3D2BBFA137CD}"/>
                </a:ext>
              </a:extLst>
            </p:cNvPr>
            <p:cNvSpPr>
              <a:spLocks/>
            </p:cNvSpPr>
            <p:nvPr/>
          </p:nvSpPr>
          <p:spPr bwMode="auto">
            <a:xfrm>
              <a:off x="5658" y="411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64">
              <a:extLst>
                <a:ext uri="{FF2B5EF4-FFF2-40B4-BE49-F238E27FC236}">
                  <a16:creationId xmlns:a16="http://schemas.microsoft.com/office/drawing/2014/main" id="{EAF84711-34BF-6803-E1E3-34E37AEB0DAB}"/>
                </a:ext>
              </a:extLst>
            </p:cNvPr>
            <p:cNvSpPr>
              <a:spLocks/>
            </p:cNvSpPr>
            <p:nvPr/>
          </p:nvSpPr>
          <p:spPr bwMode="auto">
            <a:xfrm>
              <a:off x="5534"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Rectangle 465">
              <a:extLst>
                <a:ext uri="{FF2B5EF4-FFF2-40B4-BE49-F238E27FC236}">
                  <a16:creationId xmlns:a16="http://schemas.microsoft.com/office/drawing/2014/main" id="{52C7784F-BFA2-345B-3322-65464CD705F8}"/>
                </a:ext>
              </a:extLst>
            </p:cNvPr>
            <p:cNvSpPr>
              <a:spLocks noChangeArrowheads="1"/>
            </p:cNvSpPr>
            <p:nvPr/>
          </p:nvSpPr>
          <p:spPr bwMode="auto">
            <a:xfrm>
              <a:off x="5743"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250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75" name="Freeform 466">
              <a:extLst>
                <a:ext uri="{FF2B5EF4-FFF2-40B4-BE49-F238E27FC236}">
                  <a16:creationId xmlns:a16="http://schemas.microsoft.com/office/drawing/2014/main" id="{A57EB529-CF39-0D87-4A10-E87F8F6E46EF}"/>
                </a:ext>
              </a:extLst>
            </p:cNvPr>
            <p:cNvSpPr>
              <a:spLocks/>
            </p:cNvSpPr>
            <p:nvPr/>
          </p:nvSpPr>
          <p:spPr bwMode="auto">
            <a:xfrm>
              <a:off x="5534"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67">
              <a:extLst>
                <a:ext uri="{FF2B5EF4-FFF2-40B4-BE49-F238E27FC236}">
                  <a16:creationId xmlns:a16="http://schemas.microsoft.com/office/drawing/2014/main" id="{149A6B27-E021-6D06-94D7-94E1DB03BDDD}"/>
                </a:ext>
              </a:extLst>
            </p:cNvPr>
            <p:cNvSpPr>
              <a:spLocks/>
            </p:cNvSpPr>
            <p:nvPr/>
          </p:nvSpPr>
          <p:spPr bwMode="auto">
            <a:xfrm>
              <a:off x="5418" y="4111"/>
              <a:ext cx="1" cy="24"/>
            </a:xfrm>
            <a:custGeom>
              <a:avLst/>
              <a:gdLst>
                <a:gd name="T0" fmla="*/ 0 w 1"/>
                <a:gd name="T1" fmla="*/ 0 h 40"/>
                <a:gd name="T2" fmla="*/ 0 w 1"/>
                <a:gd name="T3" fmla="*/ 0 h 40"/>
                <a:gd name="T4" fmla="*/ 1 w 1"/>
                <a:gd name="T5" fmla="*/ 40 h 40"/>
              </a:gdLst>
              <a:ahLst/>
              <a:cxnLst>
                <a:cxn ang="0">
                  <a:pos x="T0" y="T1"/>
                </a:cxn>
                <a:cxn ang="0">
                  <a:pos x="T2" y="T3"/>
                </a:cxn>
                <a:cxn ang="0">
                  <a:pos x="T4" y="T5"/>
                </a:cxn>
              </a:cxnLst>
              <a:rect l="0" t="0" r="r" b="b"/>
              <a:pathLst>
                <a:path w="1" h="40">
                  <a:moveTo>
                    <a:pt x="0" y="0"/>
                  </a:moveTo>
                  <a:lnTo>
                    <a:pt x="0" y="0"/>
                  </a:lnTo>
                  <a:lnTo>
                    <a:pt x="1"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68">
              <a:extLst>
                <a:ext uri="{FF2B5EF4-FFF2-40B4-BE49-F238E27FC236}">
                  <a16:creationId xmlns:a16="http://schemas.microsoft.com/office/drawing/2014/main" id="{C078D6B5-860B-C9B3-C8A1-4F447B08B170}"/>
                </a:ext>
              </a:extLst>
            </p:cNvPr>
            <p:cNvSpPr>
              <a:spLocks/>
            </p:cNvSpPr>
            <p:nvPr/>
          </p:nvSpPr>
          <p:spPr bwMode="auto">
            <a:xfrm>
              <a:off x="5294" y="4151"/>
              <a:ext cx="1" cy="24"/>
            </a:xfrm>
            <a:custGeom>
              <a:avLst/>
              <a:gdLst>
                <a:gd name="T0" fmla="*/ 0 w 1"/>
                <a:gd name="T1" fmla="*/ 0 h 40"/>
                <a:gd name="T2" fmla="*/ 0 w 1"/>
                <a:gd name="T3" fmla="*/ 0 h 40"/>
                <a:gd name="T4" fmla="*/ 1 w 1"/>
                <a:gd name="T5" fmla="*/ 40 h 40"/>
              </a:gdLst>
              <a:ahLst/>
              <a:cxnLst>
                <a:cxn ang="0">
                  <a:pos x="T0" y="T1"/>
                </a:cxn>
                <a:cxn ang="0">
                  <a:pos x="T2" y="T3"/>
                </a:cxn>
                <a:cxn ang="0">
                  <a:pos x="T4" y="T5"/>
                </a:cxn>
              </a:cxnLst>
              <a:rect l="0" t="0" r="r" b="b"/>
              <a:pathLst>
                <a:path w="1" h="40">
                  <a:moveTo>
                    <a:pt x="0" y="0"/>
                  </a:moveTo>
                  <a:lnTo>
                    <a:pt x="0" y="0"/>
                  </a:lnTo>
                  <a:lnTo>
                    <a:pt x="1"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Rectangle 469">
              <a:extLst>
                <a:ext uri="{FF2B5EF4-FFF2-40B4-BE49-F238E27FC236}">
                  <a16:creationId xmlns:a16="http://schemas.microsoft.com/office/drawing/2014/main" id="{8E93B544-E154-B5EC-24BF-56C89DBE15C7}"/>
                </a:ext>
              </a:extLst>
            </p:cNvPr>
            <p:cNvSpPr>
              <a:spLocks noChangeArrowheads="1"/>
            </p:cNvSpPr>
            <p:nvPr/>
          </p:nvSpPr>
          <p:spPr bwMode="auto">
            <a:xfrm>
              <a:off x="5497"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300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79" name="Freeform 470">
              <a:extLst>
                <a:ext uri="{FF2B5EF4-FFF2-40B4-BE49-F238E27FC236}">
                  <a16:creationId xmlns:a16="http://schemas.microsoft.com/office/drawing/2014/main" id="{9DB71F10-8A72-08FD-5893-7ECEB0ADC292}"/>
                </a:ext>
              </a:extLst>
            </p:cNvPr>
            <p:cNvSpPr>
              <a:spLocks/>
            </p:cNvSpPr>
            <p:nvPr/>
          </p:nvSpPr>
          <p:spPr bwMode="auto">
            <a:xfrm>
              <a:off x="5294" y="4103"/>
              <a:ext cx="1" cy="32"/>
            </a:xfrm>
            <a:custGeom>
              <a:avLst/>
              <a:gdLst>
                <a:gd name="T0" fmla="*/ 0 w 1"/>
                <a:gd name="T1" fmla="*/ 0 h 53"/>
                <a:gd name="T2" fmla="*/ 0 w 1"/>
                <a:gd name="T3" fmla="*/ 0 h 53"/>
                <a:gd name="T4" fmla="*/ 1 w 1"/>
                <a:gd name="T5" fmla="*/ 53 h 53"/>
              </a:gdLst>
              <a:ahLst/>
              <a:cxnLst>
                <a:cxn ang="0">
                  <a:pos x="T0" y="T1"/>
                </a:cxn>
                <a:cxn ang="0">
                  <a:pos x="T2" y="T3"/>
                </a:cxn>
                <a:cxn ang="0">
                  <a:pos x="T4" y="T5"/>
                </a:cxn>
              </a:cxnLst>
              <a:rect l="0" t="0" r="r" b="b"/>
              <a:pathLst>
                <a:path w="1" h="53">
                  <a:moveTo>
                    <a:pt x="0" y="0"/>
                  </a:moveTo>
                  <a:lnTo>
                    <a:pt x="0" y="0"/>
                  </a:lnTo>
                  <a:lnTo>
                    <a:pt x="1"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1">
              <a:extLst>
                <a:ext uri="{FF2B5EF4-FFF2-40B4-BE49-F238E27FC236}">
                  <a16:creationId xmlns:a16="http://schemas.microsoft.com/office/drawing/2014/main" id="{473E6A10-BA50-0F05-FD19-24D2330CC00E}"/>
                </a:ext>
              </a:extLst>
            </p:cNvPr>
            <p:cNvSpPr>
              <a:spLocks/>
            </p:cNvSpPr>
            <p:nvPr/>
          </p:nvSpPr>
          <p:spPr bwMode="auto">
            <a:xfrm>
              <a:off x="5170" y="4111"/>
              <a:ext cx="1" cy="24"/>
            </a:xfrm>
            <a:custGeom>
              <a:avLst/>
              <a:gdLst>
                <a:gd name="T0" fmla="*/ 0 w 1"/>
                <a:gd name="T1" fmla="*/ 0 h 40"/>
                <a:gd name="T2" fmla="*/ 0 w 1"/>
                <a:gd name="T3" fmla="*/ 0 h 40"/>
                <a:gd name="T4" fmla="*/ 1 w 1"/>
                <a:gd name="T5" fmla="*/ 40 h 40"/>
              </a:gdLst>
              <a:ahLst/>
              <a:cxnLst>
                <a:cxn ang="0">
                  <a:pos x="T0" y="T1"/>
                </a:cxn>
                <a:cxn ang="0">
                  <a:pos x="T2" y="T3"/>
                </a:cxn>
                <a:cxn ang="0">
                  <a:pos x="T4" y="T5"/>
                </a:cxn>
              </a:cxnLst>
              <a:rect l="0" t="0" r="r" b="b"/>
              <a:pathLst>
                <a:path w="1" h="40">
                  <a:moveTo>
                    <a:pt x="0" y="0"/>
                  </a:moveTo>
                  <a:lnTo>
                    <a:pt x="0" y="0"/>
                  </a:lnTo>
                  <a:lnTo>
                    <a:pt x="1"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72">
              <a:extLst>
                <a:ext uri="{FF2B5EF4-FFF2-40B4-BE49-F238E27FC236}">
                  <a16:creationId xmlns:a16="http://schemas.microsoft.com/office/drawing/2014/main" id="{938AD8AB-33A8-92A0-9381-B3508EED3254}"/>
                </a:ext>
              </a:extLst>
            </p:cNvPr>
            <p:cNvSpPr>
              <a:spLocks/>
            </p:cNvSpPr>
            <p:nvPr/>
          </p:nvSpPr>
          <p:spPr bwMode="auto">
            <a:xfrm>
              <a:off x="5047" y="4151"/>
              <a:ext cx="0" cy="24"/>
            </a:xfrm>
            <a:custGeom>
              <a:avLst/>
              <a:gdLst>
                <a:gd name="T0" fmla="*/ 0 w 1"/>
                <a:gd name="T1" fmla="*/ 0 h 40"/>
                <a:gd name="T2" fmla="*/ 0 w 1"/>
                <a:gd name="T3" fmla="*/ 0 h 40"/>
                <a:gd name="T4" fmla="*/ 1 w 1"/>
                <a:gd name="T5" fmla="*/ 40 h 40"/>
              </a:gdLst>
              <a:ahLst/>
              <a:cxnLst>
                <a:cxn ang="0">
                  <a:pos x="T0" y="T1"/>
                </a:cxn>
                <a:cxn ang="0">
                  <a:pos x="T2" y="T3"/>
                </a:cxn>
                <a:cxn ang="0">
                  <a:pos x="T4" y="T5"/>
                </a:cxn>
              </a:cxnLst>
              <a:rect l="0" t="0" r="r" b="b"/>
              <a:pathLst>
                <a:path w="1" h="40">
                  <a:moveTo>
                    <a:pt x="0" y="0"/>
                  </a:moveTo>
                  <a:lnTo>
                    <a:pt x="0" y="0"/>
                  </a:lnTo>
                  <a:lnTo>
                    <a:pt x="1"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Rectangle 473">
              <a:extLst>
                <a:ext uri="{FF2B5EF4-FFF2-40B4-BE49-F238E27FC236}">
                  <a16:creationId xmlns:a16="http://schemas.microsoft.com/office/drawing/2014/main" id="{38C0F2D8-ABC4-1FFD-2783-B48C72893E2C}"/>
                </a:ext>
              </a:extLst>
            </p:cNvPr>
            <p:cNvSpPr>
              <a:spLocks noChangeArrowheads="1"/>
            </p:cNvSpPr>
            <p:nvPr/>
          </p:nvSpPr>
          <p:spPr bwMode="auto">
            <a:xfrm>
              <a:off x="5253"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350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83" name="Freeform 474">
              <a:extLst>
                <a:ext uri="{FF2B5EF4-FFF2-40B4-BE49-F238E27FC236}">
                  <a16:creationId xmlns:a16="http://schemas.microsoft.com/office/drawing/2014/main" id="{22CDB535-FB85-2121-9DB1-3A90CB599885}"/>
                </a:ext>
              </a:extLst>
            </p:cNvPr>
            <p:cNvSpPr>
              <a:spLocks/>
            </p:cNvSpPr>
            <p:nvPr/>
          </p:nvSpPr>
          <p:spPr bwMode="auto">
            <a:xfrm>
              <a:off x="5047" y="4103"/>
              <a:ext cx="0" cy="32"/>
            </a:xfrm>
            <a:custGeom>
              <a:avLst/>
              <a:gdLst>
                <a:gd name="T0" fmla="*/ 0 w 1"/>
                <a:gd name="T1" fmla="*/ 0 h 53"/>
                <a:gd name="T2" fmla="*/ 0 w 1"/>
                <a:gd name="T3" fmla="*/ 0 h 53"/>
                <a:gd name="T4" fmla="*/ 1 w 1"/>
                <a:gd name="T5" fmla="*/ 53 h 53"/>
              </a:gdLst>
              <a:ahLst/>
              <a:cxnLst>
                <a:cxn ang="0">
                  <a:pos x="T0" y="T1"/>
                </a:cxn>
                <a:cxn ang="0">
                  <a:pos x="T2" y="T3"/>
                </a:cxn>
                <a:cxn ang="0">
                  <a:pos x="T4" y="T5"/>
                </a:cxn>
              </a:cxnLst>
              <a:rect l="0" t="0" r="r" b="b"/>
              <a:pathLst>
                <a:path w="1" h="53">
                  <a:moveTo>
                    <a:pt x="0" y="0"/>
                  </a:moveTo>
                  <a:lnTo>
                    <a:pt x="0" y="0"/>
                  </a:lnTo>
                  <a:lnTo>
                    <a:pt x="1"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475">
              <a:extLst>
                <a:ext uri="{FF2B5EF4-FFF2-40B4-BE49-F238E27FC236}">
                  <a16:creationId xmlns:a16="http://schemas.microsoft.com/office/drawing/2014/main" id="{7E004FA2-61DD-0C83-A842-910335249D9F}"/>
                </a:ext>
              </a:extLst>
            </p:cNvPr>
            <p:cNvSpPr>
              <a:spLocks/>
            </p:cNvSpPr>
            <p:nvPr/>
          </p:nvSpPr>
          <p:spPr bwMode="auto">
            <a:xfrm>
              <a:off x="4923" y="4111"/>
              <a:ext cx="0" cy="24"/>
            </a:xfrm>
            <a:custGeom>
              <a:avLst/>
              <a:gdLst>
                <a:gd name="T0" fmla="*/ 0 w 1"/>
                <a:gd name="T1" fmla="*/ 0 h 40"/>
                <a:gd name="T2" fmla="*/ 0 w 1"/>
                <a:gd name="T3" fmla="*/ 0 h 40"/>
                <a:gd name="T4" fmla="*/ 1 w 1"/>
                <a:gd name="T5" fmla="*/ 40 h 40"/>
              </a:gdLst>
              <a:ahLst/>
              <a:cxnLst>
                <a:cxn ang="0">
                  <a:pos x="T0" y="T1"/>
                </a:cxn>
                <a:cxn ang="0">
                  <a:pos x="T2" y="T3"/>
                </a:cxn>
                <a:cxn ang="0">
                  <a:pos x="T4" y="T5"/>
                </a:cxn>
              </a:cxnLst>
              <a:rect l="0" t="0" r="r" b="b"/>
              <a:pathLst>
                <a:path w="1" h="40">
                  <a:moveTo>
                    <a:pt x="0" y="0"/>
                  </a:moveTo>
                  <a:lnTo>
                    <a:pt x="0" y="0"/>
                  </a:lnTo>
                  <a:lnTo>
                    <a:pt x="1"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476">
              <a:extLst>
                <a:ext uri="{FF2B5EF4-FFF2-40B4-BE49-F238E27FC236}">
                  <a16:creationId xmlns:a16="http://schemas.microsoft.com/office/drawing/2014/main" id="{CCD15837-9554-39E8-CA09-46CD04283906}"/>
                </a:ext>
              </a:extLst>
            </p:cNvPr>
            <p:cNvSpPr>
              <a:spLocks/>
            </p:cNvSpPr>
            <p:nvPr/>
          </p:nvSpPr>
          <p:spPr bwMode="auto">
            <a:xfrm>
              <a:off x="4808"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Rectangle 477">
              <a:extLst>
                <a:ext uri="{FF2B5EF4-FFF2-40B4-BE49-F238E27FC236}">
                  <a16:creationId xmlns:a16="http://schemas.microsoft.com/office/drawing/2014/main" id="{68913E70-7D26-EC16-C7E3-09CA299C26D7}"/>
                </a:ext>
              </a:extLst>
            </p:cNvPr>
            <p:cNvSpPr>
              <a:spLocks noChangeArrowheads="1"/>
            </p:cNvSpPr>
            <p:nvPr/>
          </p:nvSpPr>
          <p:spPr bwMode="auto">
            <a:xfrm>
              <a:off x="5009"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400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87" name="Freeform 478">
              <a:extLst>
                <a:ext uri="{FF2B5EF4-FFF2-40B4-BE49-F238E27FC236}">
                  <a16:creationId xmlns:a16="http://schemas.microsoft.com/office/drawing/2014/main" id="{44F06D5D-E5D6-4F6B-FA53-D31824F8D31F}"/>
                </a:ext>
              </a:extLst>
            </p:cNvPr>
            <p:cNvSpPr>
              <a:spLocks/>
            </p:cNvSpPr>
            <p:nvPr/>
          </p:nvSpPr>
          <p:spPr bwMode="auto">
            <a:xfrm>
              <a:off x="4808"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479">
              <a:extLst>
                <a:ext uri="{FF2B5EF4-FFF2-40B4-BE49-F238E27FC236}">
                  <a16:creationId xmlns:a16="http://schemas.microsoft.com/office/drawing/2014/main" id="{4CC7A754-7A5B-8503-B730-67F071E22416}"/>
                </a:ext>
              </a:extLst>
            </p:cNvPr>
            <p:cNvSpPr>
              <a:spLocks/>
            </p:cNvSpPr>
            <p:nvPr/>
          </p:nvSpPr>
          <p:spPr bwMode="auto">
            <a:xfrm>
              <a:off x="4684" y="411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480">
              <a:extLst>
                <a:ext uri="{FF2B5EF4-FFF2-40B4-BE49-F238E27FC236}">
                  <a16:creationId xmlns:a16="http://schemas.microsoft.com/office/drawing/2014/main" id="{7DA2B601-C2C3-AB34-CE9C-0E0A40C8118B}"/>
                </a:ext>
              </a:extLst>
            </p:cNvPr>
            <p:cNvSpPr>
              <a:spLocks/>
            </p:cNvSpPr>
            <p:nvPr/>
          </p:nvSpPr>
          <p:spPr bwMode="auto">
            <a:xfrm>
              <a:off x="4560"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Rectangle 481">
              <a:extLst>
                <a:ext uri="{FF2B5EF4-FFF2-40B4-BE49-F238E27FC236}">
                  <a16:creationId xmlns:a16="http://schemas.microsoft.com/office/drawing/2014/main" id="{62DC1021-EE2E-B00D-8909-C9F110EEB923}"/>
                </a:ext>
              </a:extLst>
            </p:cNvPr>
            <p:cNvSpPr>
              <a:spLocks noChangeArrowheads="1"/>
            </p:cNvSpPr>
            <p:nvPr/>
          </p:nvSpPr>
          <p:spPr bwMode="auto">
            <a:xfrm>
              <a:off x="4764"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450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91" name="Freeform 482">
              <a:extLst>
                <a:ext uri="{FF2B5EF4-FFF2-40B4-BE49-F238E27FC236}">
                  <a16:creationId xmlns:a16="http://schemas.microsoft.com/office/drawing/2014/main" id="{FCEA0736-C1F2-36E0-933C-4ECD5ED26526}"/>
                </a:ext>
              </a:extLst>
            </p:cNvPr>
            <p:cNvSpPr>
              <a:spLocks/>
            </p:cNvSpPr>
            <p:nvPr/>
          </p:nvSpPr>
          <p:spPr bwMode="auto">
            <a:xfrm>
              <a:off x="4560"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483">
              <a:extLst>
                <a:ext uri="{FF2B5EF4-FFF2-40B4-BE49-F238E27FC236}">
                  <a16:creationId xmlns:a16="http://schemas.microsoft.com/office/drawing/2014/main" id="{6632F094-5DAD-384D-90BD-FFFE6842663E}"/>
                </a:ext>
              </a:extLst>
            </p:cNvPr>
            <p:cNvSpPr>
              <a:spLocks/>
            </p:cNvSpPr>
            <p:nvPr/>
          </p:nvSpPr>
          <p:spPr bwMode="auto">
            <a:xfrm>
              <a:off x="4436" y="411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84">
              <a:extLst>
                <a:ext uri="{FF2B5EF4-FFF2-40B4-BE49-F238E27FC236}">
                  <a16:creationId xmlns:a16="http://schemas.microsoft.com/office/drawing/2014/main" id="{ADE8C7BB-D763-02B4-121D-B52F57F0C9EE}"/>
                </a:ext>
              </a:extLst>
            </p:cNvPr>
            <p:cNvSpPr>
              <a:spLocks/>
            </p:cNvSpPr>
            <p:nvPr/>
          </p:nvSpPr>
          <p:spPr bwMode="auto">
            <a:xfrm>
              <a:off x="4312"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Rectangle 485">
              <a:extLst>
                <a:ext uri="{FF2B5EF4-FFF2-40B4-BE49-F238E27FC236}">
                  <a16:creationId xmlns:a16="http://schemas.microsoft.com/office/drawing/2014/main" id="{D6DB3F93-34E1-BA63-A2EB-118D468A3674}"/>
                </a:ext>
              </a:extLst>
            </p:cNvPr>
            <p:cNvSpPr>
              <a:spLocks noChangeArrowheads="1"/>
            </p:cNvSpPr>
            <p:nvPr/>
          </p:nvSpPr>
          <p:spPr bwMode="auto">
            <a:xfrm>
              <a:off x="4520"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500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95" name="Freeform 486">
              <a:extLst>
                <a:ext uri="{FF2B5EF4-FFF2-40B4-BE49-F238E27FC236}">
                  <a16:creationId xmlns:a16="http://schemas.microsoft.com/office/drawing/2014/main" id="{97DA7EBB-32F3-8FAD-D204-EF4413BDA97C}"/>
                </a:ext>
              </a:extLst>
            </p:cNvPr>
            <p:cNvSpPr>
              <a:spLocks/>
            </p:cNvSpPr>
            <p:nvPr/>
          </p:nvSpPr>
          <p:spPr bwMode="auto">
            <a:xfrm>
              <a:off x="4312"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87">
              <a:extLst>
                <a:ext uri="{FF2B5EF4-FFF2-40B4-BE49-F238E27FC236}">
                  <a16:creationId xmlns:a16="http://schemas.microsoft.com/office/drawing/2014/main" id="{20A2984D-17D3-4DE8-1882-A2693085957E}"/>
                </a:ext>
              </a:extLst>
            </p:cNvPr>
            <p:cNvSpPr>
              <a:spLocks/>
            </p:cNvSpPr>
            <p:nvPr/>
          </p:nvSpPr>
          <p:spPr bwMode="auto">
            <a:xfrm>
              <a:off x="4188" y="411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88">
              <a:extLst>
                <a:ext uri="{FF2B5EF4-FFF2-40B4-BE49-F238E27FC236}">
                  <a16:creationId xmlns:a16="http://schemas.microsoft.com/office/drawing/2014/main" id="{0D622CB8-E8CF-820D-1F91-DB41E1631608}"/>
                </a:ext>
              </a:extLst>
            </p:cNvPr>
            <p:cNvSpPr>
              <a:spLocks/>
            </p:cNvSpPr>
            <p:nvPr/>
          </p:nvSpPr>
          <p:spPr bwMode="auto">
            <a:xfrm>
              <a:off x="4072" y="4151"/>
              <a:ext cx="0" cy="24"/>
            </a:xfrm>
            <a:custGeom>
              <a:avLst/>
              <a:gdLst>
                <a:gd name="T0" fmla="*/ 0 h 40"/>
                <a:gd name="T1" fmla="*/ 0 h 40"/>
                <a:gd name="T2" fmla="*/ 40 h 40"/>
              </a:gdLst>
              <a:ahLst/>
              <a:cxnLst>
                <a:cxn ang="0">
                  <a:pos x="0" y="T0"/>
                </a:cxn>
                <a:cxn ang="0">
                  <a:pos x="0" y="T1"/>
                </a:cxn>
                <a:cxn ang="0">
                  <a:pos x="0" y="T2"/>
                </a:cxn>
              </a:cxnLst>
              <a:rect l="0" t="0" r="r" b="b"/>
              <a:pathLst>
                <a:path h="40">
                  <a:moveTo>
                    <a:pt x="0" y="0"/>
                  </a:moveTo>
                  <a:lnTo>
                    <a:pt x="0" y="0"/>
                  </a:lnTo>
                  <a:lnTo>
                    <a:pt x="0" y="40"/>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Rectangle 489">
              <a:extLst>
                <a:ext uri="{FF2B5EF4-FFF2-40B4-BE49-F238E27FC236}">
                  <a16:creationId xmlns:a16="http://schemas.microsoft.com/office/drawing/2014/main" id="{B7295E78-4083-7504-B89E-9EA590A54A3F}"/>
                </a:ext>
              </a:extLst>
            </p:cNvPr>
            <p:cNvSpPr>
              <a:spLocks noChangeArrowheads="1"/>
            </p:cNvSpPr>
            <p:nvPr/>
          </p:nvSpPr>
          <p:spPr bwMode="auto">
            <a:xfrm>
              <a:off x="4275" y="4052"/>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550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99" name="Freeform 490">
              <a:extLst>
                <a:ext uri="{FF2B5EF4-FFF2-40B4-BE49-F238E27FC236}">
                  <a16:creationId xmlns:a16="http://schemas.microsoft.com/office/drawing/2014/main" id="{6F9794D6-E3D8-B097-3336-C4A299F8F1E1}"/>
                </a:ext>
              </a:extLst>
            </p:cNvPr>
            <p:cNvSpPr>
              <a:spLocks/>
            </p:cNvSpPr>
            <p:nvPr/>
          </p:nvSpPr>
          <p:spPr bwMode="auto">
            <a:xfrm>
              <a:off x="4072" y="4103"/>
              <a:ext cx="0" cy="32"/>
            </a:xfrm>
            <a:custGeom>
              <a:avLst/>
              <a:gdLst>
                <a:gd name="T0" fmla="*/ 0 h 53"/>
                <a:gd name="T1" fmla="*/ 0 h 53"/>
                <a:gd name="T2" fmla="*/ 53 h 53"/>
              </a:gdLst>
              <a:ahLst/>
              <a:cxnLst>
                <a:cxn ang="0">
                  <a:pos x="0" y="T0"/>
                </a:cxn>
                <a:cxn ang="0">
                  <a:pos x="0" y="T1"/>
                </a:cxn>
                <a:cxn ang="0">
                  <a:pos x="0" y="T2"/>
                </a:cxn>
              </a:cxnLst>
              <a:rect l="0" t="0" r="r" b="b"/>
              <a:pathLst>
                <a:path h="53">
                  <a:moveTo>
                    <a:pt x="0" y="0"/>
                  </a:moveTo>
                  <a:lnTo>
                    <a:pt x="0" y="0"/>
                  </a:lnTo>
                  <a:lnTo>
                    <a:pt x="0" y="53"/>
                  </a:lnTo>
                </a:path>
              </a:pathLst>
            </a:custGeom>
            <a:noFill/>
            <a:ln w="12700" cap="sq">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Rectangle 491">
              <a:extLst>
                <a:ext uri="{FF2B5EF4-FFF2-40B4-BE49-F238E27FC236}">
                  <a16:creationId xmlns:a16="http://schemas.microsoft.com/office/drawing/2014/main" id="{A0F8F347-0950-D687-CA9D-B61C883FF170}"/>
                </a:ext>
              </a:extLst>
            </p:cNvPr>
            <p:cNvSpPr>
              <a:spLocks noChangeArrowheads="1"/>
            </p:cNvSpPr>
            <p:nvPr/>
          </p:nvSpPr>
          <p:spPr bwMode="auto">
            <a:xfrm>
              <a:off x="4030" y="4046"/>
              <a:ext cx="8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600</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01" name="Rectangle 492">
              <a:extLst>
                <a:ext uri="{FF2B5EF4-FFF2-40B4-BE49-F238E27FC236}">
                  <a16:creationId xmlns:a16="http://schemas.microsoft.com/office/drawing/2014/main" id="{5E89F568-96A0-642B-27A8-7768067385F1}"/>
                </a:ext>
              </a:extLst>
            </p:cNvPr>
            <p:cNvSpPr>
              <a:spLocks noChangeArrowheads="1"/>
            </p:cNvSpPr>
            <p:nvPr/>
          </p:nvSpPr>
          <p:spPr bwMode="auto">
            <a:xfrm>
              <a:off x="7089" y="4079"/>
              <a:ext cx="56"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dirty="0">
                  <a:ln>
                    <a:noFill/>
                  </a:ln>
                  <a:solidFill>
                    <a:srgbClr val="000000"/>
                  </a:solidFill>
                  <a:effectLst/>
                  <a:latin typeface="Arial Narrow" panose="020B0606020202030204" pitchFamily="34" charset="0"/>
                </a:rPr>
                <a:t>Di</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202" name="Rectangle 493">
              <a:extLst>
                <a:ext uri="{FF2B5EF4-FFF2-40B4-BE49-F238E27FC236}">
                  <a16:creationId xmlns:a16="http://schemas.microsoft.com/office/drawing/2014/main" id="{FEB0E2CA-1EB4-0601-69AC-26805B1E2B44}"/>
                </a:ext>
              </a:extLst>
            </p:cNvPr>
            <p:cNvSpPr>
              <a:spLocks noChangeArrowheads="1"/>
            </p:cNvSpPr>
            <p:nvPr/>
          </p:nvSpPr>
          <p:spPr bwMode="auto">
            <a:xfrm>
              <a:off x="7130" y="4079"/>
              <a:ext cx="38"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v</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03" name="Rectangle 494">
              <a:extLst>
                <a:ext uri="{FF2B5EF4-FFF2-40B4-BE49-F238E27FC236}">
                  <a16:creationId xmlns:a16="http://schemas.microsoft.com/office/drawing/2014/main" id="{E6321169-14E6-913C-3222-F8606EE71292}"/>
                </a:ext>
              </a:extLst>
            </p:cNvPr>
            <p:cNvSpPr>
              <a:spLocks noChangeArrowheads="1"/>
            </p:cNvSpPr>
            <p:nvPr/>
          </p:nvSpPr>
          <p:spPr bwMode="auto">
            <a:xfrm>
              <a:off x="7147" y="4079"/>
              <a:ext cx="41"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04" name="Rectangle 495">
              <a:extLst>
                <a:ext uri="{FF2B5EF4-FFF2-40B4-BE49-F238E27FC236}">
                  <a16:creationId xmlns:a16="http://schemas.microsoft.com/office/drawing/2014/main" id="{97CBCFFB-2EFB-013C-B857-FA874DDACD62}"/>
                </a:ext>
              </a:extLst>
            </p:cNvPr>
            <p:cNvSpPr>
              <a:spLocks noChangeArrowheads="1"/>
            </p:cNvSpPr>
            <p:nvPr/>
          </p:nvSpPr>
          <p:spPr bwMode="auto">
            <a:xfrm>
              <a:off x="7172" y="4079"/>
              <a:ext cx="32"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r</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05" name="Rectangle 496">
              <a:extLst>
                <a:ext uri="{FF2B5EF4-FFF2-40B4-BE49-F238E27FC236}">
                  <a16:creationId xmlns:a16="http://schemas.microsoft.com/office/drawing/2014/main" id="{D1C62A9A-9A72-BB6E-A085-95C683093DD7}"/>
                </a:ext>
              </a:extLst>
            </p:cNvPr>
            <p:cNvSpPr>
              <a:spLocks noChangeArrowheads="1"/>
            </p:cNvSpPr>
            <p:nvPr/>
          </p:nvSpPr>
          <p:spPr bwMode="auto">
            <a:xfrm>
              <a:off x="7188" y="4079"/>
              <a:ext cx="41"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g</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06" name="Rectangle 497">
              <a:extLst>
                <a:ext uri="{FF2B5EF4-FFF2-40B4-BE49-F238E27FC236}">
                  <a16:creationId xmlns:a16="http://schemas.microsoft.com/office/drawing/2014/main" id="{A049394C-4648-FFF7-7235-671595036702}"/>
                </a:ext>
              </a:extLst>
            </p:cNvPr>
            <p:cNvSpPr>
              <a:spLocks noChangeArrowheads="1"/>
            </p:cNvSpPr>
            <p:nvPr/>
          </p:nvSpPr>
          <p:spPr bwMode="auto">
            <a:xfrm>
              <a:off x="7213" y="4079"/>
              <a:ext cx="41"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07" name="Rectangle 498">
              <a:extLst>
                <a:ext uri="{FF2B5EF4-FFF2-40B4-BE49-F238E27FC236}">
                  <a16:creationId xmlns:a16="http://schemas.microsoft.com/office/drawing/2014/main" id="{1F88A3CF-BAC3-51FD-DFA1-D44EB63EB279}"/>
                </a:ext>
              </a:extLst>
            </p:cNvPr>
            <p:cNvSpPr>
              <a:spLocks noChangeArrowheads="1"/>
            </p:cNvSpPr>
            <p:nvPr/>
          </p:nvSpPr>
          <p:spPr bwMode="auto">
            <a:xfrm>
              <a:off x="7238" y="4079"/>
              <a:ext cx="41"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n</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08" name="Rectangle 499">
              <a:extLst>
                <a:ext uri="{FF2B5EF4-FFF2-40B4-BE49-F238E27FC236}">
                  <a16:creationId xmlns:a16="http://schemas.microsoft.com/office/drawing/2014/main" id="{05BED78A-76FC-C40E-C4E5-C8D9999DBCBE}"/>
                </a:ext>
              </a:extLst>
            </p:cNvPr>
            <p:cNvSpPr>
              <a:spLocks noChangeArrowheads="1"/>
            </p:cNvSpPr>
            <p:nvPr/>
          </p:nvSpPr>
          <p:spPr bwMode="auto">
            <a:xfrm>
              <a:off x="7263" y="4079"/>
              <a:ext cx="38"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c</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09" name="Rectangle 500">
              <a:extLst>
                <a:ext uri="{FF2B5EF4-FFF2-40B4-BE49-F238E27FC236}">
                  <a16:creationId xmlns:a16="http://schemas.microsoft.com/office/drawing/2014/main" id="{ED714F35-E56F-243E-E50E-B19E1E0DC7BB}"/>
                </a:ext>
              </a:extLst>
            </p:cNvPr>
            <p:cNvSpPr>
              <a:spLocks noChangeArrowheads="1"/>
            </p:cNvSpPr>
            <p:nvPr/>
          </p:nvSpPr>
          <p:spPr bwMode="auto">
            <a:xfrm>
              <a:off x="7279" y="4079"/>
              <a:ext cx="41"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0" name="Rectangle 501">
              <a:extLst>
                <a:ext uri="{FF2B5EF4-FFF2-40B4-BE49-F238E27FC236}">
                  <a16:creationId xmlns:a16="http://schemas.microsoft.com/office/drawing/2014/main" id="{0DCD0037-ABA2-33E0-F5B2-D3CEEBEC27BE}"/>
                </a:ext>
              </a:extLst>
            </p:cNvPr>
            <p:cNvSpPr>
              <a:spLocks noChangeArrowheads="1"/>
            </p:cNvSpPr>
            <p:nvPr/>
          </p:nvSpPr>
          <p:spPr bwMode="auto">
            <a:xfrm>
              <a:off x="7303" y="4079"/>
              <a:ext cx="29"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1" name="Rectangle 502">
              <a:extLst>
                <a:ext uri="{FF2B5EF4-FFF2-40B4-BE49-F238E27FC236}">
                  <a16:creationId xmlns:a16="http://schemas.microsoft.com/office/drawing/2014/main" id="{26D43055-2379-EB73-6C05-2C617E631441}"/>
                </a:ext>
              </a:extLst>
            </p:cNvPr>
            <p:cNvSpPr>
              <a:spLocks noChangeArrowheads="1"/>
            </p:cNvSpPr>
            <p:nvPr/>
          </p:nvSpPr>
          <p:spPr bwMode="auto">
            <a:xfrm>
              <a:off x="7312" y="4079"/>
              <a:ext cx="43"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2" name="Rectangle 503">
              <a:extLst>
                <a:ext uri="{FF2B5EF4-FFF2-40B4-BE49-F238E27FC236}">
                  <a16:creationId xmlns:a16="http://schemas.microsoft.com/office/drawing/2014/main" id="{5456DC55-5698-59C2-81DA-2BB20C6A5464}"/>
                </a:ext>
              </a:extLst>
            </p:cNvPr>
            <p:cNvSpPr>
              <a:spLocks noChangeArrowheads="1"/>
            </p:cNvSpPr>
            <p:nvPr/>
          </p:nvSpPr>
          <p:spPr bwMode="auto">
            <a:xfrm>
              <a:off x="7337" y="4079"/>
              <a:ext cx="27"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3" name="Rectangle 504">
              <a:extLst>
                <a:ext uri="{FF2B5EF4-FFF2-40B4-BE49-F238E27FC236}">
                  <a16:creationId xmlns:a16="http://schemas.microsoft.com/office/drawing/2014/main" id="{5FC003C4-FBD9-8A76-69BD-35428F181AC2}"/>
                </a:ext>
              </a:extLst>
            </p:cNvPr>
            <p:cNvSpPr>
              <a:spLocks noChangeArrowheads="1"/>
            </p:cNvSpPr>
            <p:nvPr/>
          </p:nvSpPr>
          <p:spPr bwMode="auto">
            <a:xfrm>
              <a:off x="7345" y="4079"/>
              <a:ext cx="52"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4" name="Rectangle 505">
              <a:extLst>
                <a:ext uri="{FF2B5EF4-FFF2-40B4-BE49-F238E27FC236}">
                  <a16:creationId xmlns:a16="http://schemas.microsoft.com/office/drawing/2014/main" id="{C50F887F-A4BA-2760-9D69-7236E1063193}"/>
                </a:ext>
              </a:extLst>
            </p:cNvPr>
            <p:cNvSpPr>
              <a:spLocks noChangeArrowheads="1"/>
            </p:cNvSpPr>
            <p:nvPr/>
          </p:nvSpPr>
          <p:spPr bwMode="auto">
            <a:xfrm>
              <a:off x="7378" y="4079"/>
              <a:ext cx="41"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5" name="Rectangle 506">
              <a:extLst>
                <a:ext uri="{FF2B5EF4-FFF2-40B4-BE49-F238E27FC236}">
                  <a16:creationId xmlns:a16="http://schemas.microsoft.com/office/drawing/2014/main" id="{1AB42680-1E6B-A00A-5C28-8F834FC45285}"/>
                </a:ext>
              </a:extLst>
            </p:cNvPr>
            <p:cNvSpPr>
              <a:spLocks noChangeArrowheads="1"/>
            </p:cNvSpPr>
            <p:nvPr/>
          </p:nvSpPr>
          <p:spPr bwMode="auto">
            <a:xfrm>
              <a:off x="7403" y="4079"/>
              <a:ext cx="29"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6" name="Rectangle 507">
              <a:extLst>
                <a:ext uri="{FF2B5EF4-FFF2-40B4-BE49-F238E27FC236}">
                  <a16:creationId xmlns:a16="http://schemas.microsoft.com/office/drawing/2014/main" id="{71D6100F-2D95-82F5-7BC2-D70DB43A1ADC}"/>
                </a:ext>
              </a:extLst>
            </p:cNvPr>
            <p:cNvSpPr>
              <a:spLocks noChangeArrowheads="1"/>
            </p:cNvSpPr>
            <p:nvPr/>
          </p:nvSpPr>
          <p:spPr bwMode="auto">
            <a:xfrm>
              <a:off x="7411" y="4079"/>
              <a:ext cx="32"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7" name="Rectangle 508">
              <a:extLst>
                <a:ext uri="{FF2B5EF4-FFF2-40B4-BE49-F238E27FC236}">
                  <a16:creationId xmlns:a16="http://schemas.microsoft.com/office/drawing/2014/main" id="{7B23CC27-AACA-1254-F360-1F95ABA1D3FA}"/>
                </a:ext>
              </a:extLst>
            </p:cNvPr>
            <p:cNvSpPr>
              <a:spLocks noChangeArrowheads="1"/>
            </p:cNvSpPr>
            <p:nvPr/>
          </p:nvSpPr>
          <p:spPr bwMode="auto">
            <a:xfrm>
              <a:off x="7427" y="4079"/>
              <a:ext cx="52"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8" name="Rectangle 509">
              <a:extLst>
                <a:ext uri="{FF2B5EF4-FFF2-40B4-BE49-F238E27FC236}">
                  <a16:creationId xmlns:a16="http://schemas.microsoft.com/office/drawing/2014/main" id="{BCE2EE93-F52A-754A-0B50-E982BB6A35C1}"/>
                </a:ext>
              </a:extLst>
            </p:cNvPr>
            <p:cNvSpPr>
              <a:spLocks noChangeArrowheads="1"/>
            </p:cNvSpPr>
            <p:nvPr/>
          </p:nvSpPr>
          <p:spPr bwMode="auto">
            <a:xfrm>
              <a:off x="7461" y="4079"/>
              <a:ext cx="38"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y</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19" name="Rectangle 510">
              <a:extLst>
                <a:ext uri="{FF2B5EF4-FFF2-40B4-BE49-F238E27FC236}">
                  <a16:creationId xmlns:a16="http://schemas.microsoft.com/office/drawing/2014/main" id="{6CCF42A1-CACB-08D7-72E8-AF88ECA71AF0}"/>
                </a:ext>
              </a:extLst>
            </p:cNvPr>
            <p:cNvSpPr>
              <a:spLocks noChangeArrowheads="1"/>
            </p:cNvSpPr>
            <p:nvPr/>
          </p:nvSpPr>
          <p:spPr bwMode="auto">
            <a:xfrm>
              <a:off x="7477" y="4079"/>
              <a:ext cx="41"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a</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20" name="Rectangle 511">
              <a:extLst>
                <a:ext uri="{FF2B5EF4-FFF2-40B4-BE49-F238E27FC236}">
                  <a16:creationId xmlns:a16="http://schemas.microsoft.com/office/drawing/2014/main" id="{22C6E12C-D8AD-7643-3791-A1DB2EEBB3C1}"/>
                </a:ext>
              </a:extLst>
            </p:cNvPr>
            <p:cNvSpPr>
              <a:spLocks noChangeArrowheads="1"/>
            </p:cNvSpPr>
            <p:nvPr/>
          </p:nvSpPr>
          <p:spPr bwMode="auto">
            <a:xfrm>
              <a:off x="7502" y="4079"/>
              <a:ext cx="32" cy="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0" i="0" u="none" strike="noStrike" cap="none" normalizeH="0" baseline="0">
                  <a:ln>
                    <a:noFill/>
                  </a:ln>
                  <a:solidFill>
                    <a:srgbClr val="000000"/>
                  </a:solidFill>
                  <a:effectLst/>
                  <a:latin typeface="Arial Narrow" panose="020B0606020202030204" pitchFamily="34" charset="0"/>
                </a:rPr>
                <a: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21" name="Freeform 512">
              <a:extLst>
                <a:ext uri="{FF2B5EF4-FFF2-40B4-BE49-F238E27FC236}">
                  <a16:creationId xmlns:a16="http://schemas.microsoft.com/office/drawing/2014/main" id="{CB4AF9BE-958B-DF76-4110-13476E84E151}"/>
                </a:ext>
              </a:extLst>
            </p:cNvPr>
            <p:cNvSpPr>
              <a:spLocks/>
            </p:cNvSpPr>
            <p:nvPr/>
          </p:nvSpPr>
          <p:spPr bwMode="auto">
            <a:xfrm>
              <a:off x="3978" y="4115"/>
              <a:ext cx="605" cy="162"/>
            </a:xfrm>
            <a:custGeom>
              <a:avLst/>
              <a:gdLst>
                <a:gd name="T0" fmla="*/ 0 w 977"/>
                <a:gd name="T1" fmla="*/ 269 h 269"/>
                <a:gd name="T2" fmla="*/ 0 w 977"/>
                <a:gd name="T3" fmla="*/ 269 h 269"/>
                <a:gd name="T4" fmla="*/ 977 w 977"/>
                <a:gd name="T5" fmla="*/ 269 h 269"/>
                <a:gd name="T6" fmla="*/ 977 w 977"/>
                <a:gd name="T7" fmla="*/ 0 h 269"/>
                <a:gd name="T8" fmla="*/ 0 w 977"/>
                <a:gd name="T9" fmla="*/ 0 h 269"/>
                <a:gd name="T10" fmla="*/ 0 w 977"/>
                <a:gd name="T11" fmla="*/ 269 h 269"/>
              </a:gdLst>
              <a:ahLst/>
              <a:cxnLst>
                <a:cxn ang="0">
                  <a:pos x="T0" y="T1"/>
                </a:cxn>
                <a:cxn ang="0">
                  <a:pos x="T2" y="T3"/>
                </a:cxn>
                <a:cxn ang="0">
                  <a:pos x="T4" y="T5"/>
                </a:cxn>
                <a:cxn ang="0">
                  <a:pos x="T6" y="T7"/>
                </a:cxn>
                <a:cxn ang="0">
                  <a:pos x="T8" y="T9"/>
                </a:cxn>
                <a:cxn ang="0">
                  <a:pos x="T10" y="T11"/>
                </a:cxn>
              </a:cxnLst>
              <a:rect l="0" t="0" r="r" b="b"/>
              <a:pathLst>
                <a:path w="977" h="269">
                  <a:moveTo>
                    <a:pt x="0" y="269"/>
                  </a:moveTo>
                  <a:lnTo>
                    <a:pt x="0" y="269"/>
                  </a:lnTo>
                  <a:lnTo>
                    <a:pt x="977" y="269"/>
                  </a:lnTo>
                  <a:lnTo>
                    <a:pt x="977" y="0"/>
                  </a:lnTo>
                  <a:lnTo>
                    <a:pt x="0" y="0"/>
                  </a:lnTo>
                  <a:lnTo>
                    <a:pt x="0" y="269"/>
                  </a:lnTo>
                  <a:close/>
                </a:path>
              </a:pathLst>
            </a:custGeom>
            <a:solidFill>
              <a:srgbClr val="7030A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2" name="Freeform 513">
              <a:extLst>
                <a:ext uri="{FF2B5EF4-FFF2-40B4-BE49-F238E27FC236}">
                  <a16:creationId xmlns:a16="http://schemas.microsoft.com/office/drawing/2014/main" id="{BF63290B-8899-2387-35D0-B739F6685C2B}"/>
                </a:ext>
              </a:extLst>
            </p:cNvPr>
            <p:cNvSpPr>
              <a:spLocks/>
            </p:cNvSpPr>
            <p:nvPr/>
          </p:nvSpPr>
          <p:spPr bwMode="auto">
            <a:xfrm>
              <a:off x="4583" y="4115"/>
              <a:ext cx="258" cy="81"/>
            </a:xfrm>
            <a:custGeom>
              <a:avLst/>
              <a:gdLst>
                <a:gd name="T0" fmla="*/ 0 w 416"/>
                <a:gd name="T1" fmla="*/ 135 h 135"/>
                <a:gd name="T2" fmla="*/ 0 w 416"/>
                <a:gd name="T3" fmla="*/ 135 h 135"/>
                <a:gd name="T4" fmla="*/ 416 w 416"/>
                <a:gd name="T5" fmla="*/ 135 h 135"/>
                <a:gd name="T6" fmla="*/ 416 w 416"/>
                <a:gd name="T7" fmla="*/ 0 h 135"/>
                <a:gd name="T8" fmla="*/ 0 w 416"/>
                <a:gd name="T9" fmla="*/ 0 h 135"/>
                <a:gd name="T10" fmla="*/ 0 w 416"/>
                <a:gd name="T11" fmla="*/ 135 h 135"/>
              </a:gdLst>
              <a:ahLst/>
              <a:cxnLst>
                <a:cxn ang="0">
                  <a:pos x="T0" y="T1"/>
                </a:cxn>
                <a:cxn ang="0">
                  <a:pos x="T2" y="T3"/>
                </a:cxn>
                <a:cxn ang="0">
                  <a:pos x="T4" y="T5"/>
                </a:cxn>
                <a:cxn ang="0">
                  <a:pos x="T6" y="T7"/>
                </a:cxn>
                <a:cxn ang="0">
                  <a:pos x="T8" y="T9"/>
                </a:cxn>
                <a:cxn ang="0">
                  <a:pos x="T10" y="T11"/>
                </a:cxn>
              </a:cxnLst>
              <a:rect l="0" t="0" r="r" b="b"/>
              <a:pathLst>
                <a:path w="416" h="135">
                  <a:moveTo>
                    <a:pt x="0" y="135"/>
                  </a:moveTo>
                  <a:lnTo>
                    <a:pt x="0" y="135"/>
                  </a:lnTo>
                  <a:lnTo>
                    <a:pt x="416" y="135"/>
                  </a:lnTo>
                  <a:lnTo>
                    <a:pt x="416" y="0"/>
                  </a:lnTo>
                  <a:lnTo>
                    <a:pt x="0" y="0"/>
                  </a:lnTo>
                  <a:lnTo>
                    <a:pt x="0" y="135"/>
                  </a:lnTo>
                  <a:close/>
                </a:path>
              </a:pathLst>
            </a:custGeom>
            <a:solidFill>
              <a:srgbClr val="C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3" name="Freeform 514">
              <a:extLst>
                <a:ext uri="{FF2B5EF4-FFF2-40B4-BE49-F238E27FC236}">
                  <a16:creationId xmlns:a16="http://schemas.microsoft.com/office/drawing/2014/main" id="{E951B51C-4334-C084-7270-AB4C13792DA7}"/>
                </a:ext>
              </a:extLst>
            </p:cNvPr>
            <p:cNvSpPr>
              <a:spLocks/>
            </p:cNvSpPr>
            <p:nvPr/>
          </p:nvSpPr>
          <p:spPr bwMode="auto">
            <a:xfrm>
              <a:off x="4841" y="4115"/>
              <a:ext cx="183" cy="81"/>
            </a:xfrm>
            <a:custGeom>
              <a:avLst/>
              <a:gdLst>
                <a:gd name="T0" fmla="*/ 0 w 295"/>
                <a:gd name="T1" fmla="*/ 135 h 135"/>
                <a:gd name="T2" fmla="*/ 0 w 295"/>
                <a:gd name="T3" fmla="*/ 135 h 135"/>
                <a:gd name="T4" fmla="*/ 295 w 295"/>
                <a:gd name="T5" fmla="*/ 135 h 135"/>
                <a:gd name="T6" fmla="*/ 295 w 295"/>
                <a:gd name="T7" fmla="*/ 0 h 135"/>
                <a:gd name="T8" fmla="*/ 0 w 295"/>
                <a:gd name="T9" fmla="*/ 0 h 135"/>
                <a:gd name="T10" fmla="*/ 0 w 295"/>
                <a:gd name="T11" fmla="*/ 135 h 135"/>
              </a:gdLst>
              <a:ahLst/>
              <a:cxnLst>
                <a:cxn ang="0">
                  <a:pos x="T0" y="T1"/>
                </a:cxn>
                <a:cxn ang="0">
                  <a:pos x="T2" y="T3"/>
                </a:cxn>
                <a:cxn ang="0">
                  <a:pos x="T4" y="T5"/>
                </a:cxn>
                <a:cxn ang="0">
                  <a:pos x="T6" y="T7"/>
                </a:cxn>
                <a:cxn ang="0">
                  <a:pos x="T8" y="T9"/>
                </a:cxn>
                <a:cxn ang="0">
                  <a:pos x="T10" y="T11"/>
                </a:cxn>
              </a:cxnLst>
              <a:rect l="0" t="0" r="r" b="b"/>
              <a:pathLst>
                <a:path w="295" h="135">
                  <a:moveTo>
                    <a:pt x="0" y="135"/>
                  </a:moveTo>
                  <a:lnTo>
                    <a:pt x="0" y="135"/>
                  </a:lnTo>
                  <a:lnTo>
                    <a:pt x="295" y="135"/>
                  </a:lnTo>
                  <a:lnTo>
                    <a:pt x="295" y="0"/>
                  </a:lnTo>
                  <a:lnTo>
                    <a:pt x="0" y="0"/>
                  </a:lnTo>
                  <a:lnTo>
                    <a:pt x="0" y="135"/>
                  </a:lnTo>
                  <a:close/>
                </a:path>
              </a:pathLst>
            </a:custGeom>
            <a:solidFill>
              <a:srgbClr val="ED7D3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4" name="Freeform 515">
              <a:extLst>
                <a:ext uri="{FF2B5EF4-FFF2-40B4-BE49-F238E27FC236}">
                  <a16:creationId xmlns:a16="http://schemas.microsoft.com/office/drawing/2014/main" id="{90099A75-F095-5AC8-7B9A-A4CDBB1AE450}"/>
                </a:ext>
              </a:extLst>
            </p:cNvPr>
            <p:cNvSpPr>
              <a:spLocks/>
            </p:cNvSpPr>
            <p:nvPr/>
          </p:nvSpPr>
          <p:spPr bwMode="auto">
            <a:xfrm>
              <a:off x="5024" y="4115"/>
              <a:ext cx="140" cy="81"/>
            </a:xfrm>
            <a:custGeom>
              <a:avLst/>
              <a:gdLst>
                <a:gd name="T0" fmla="*/ 0 w 226"/>
                <a:gd name="T1" fmla="*/ 135 h 135"/>
                <a:gd name="T2" fmla="*/ 0 w 226"/>
                <a:gd name="T3" fmla="*/ 135 h 135"/>
                <a:gd name="T4" fmla="*/ 226 w 226"/>
                <a:gd name="T5" fmla="*/ 135 h 135"/>
                <a:gd name="T6" fmla="*/ 226 w 226"/>
                <a:gd name="T7" fmla="*/ 0 h 135"/>
                <a:gd name="T8" fmla="*/ 0 w 226"/>
                <a:gd name="T9" fmla="*/ 0 h 135"/>
                <a:gd name="T10" fmla="*/ 0 w 226"/>
                <a:gd name="T11" fmla="*/ 135 h 135"/>
              </a:gdLst>
              <a:ahLst/>
              <a:cxnLst>
                <a:cxn ang="0">
                  <a:pos x="T0" y="T1"/>
                </a:cxn>
                <a:cxn ang="0">
                  <a:pos x="T2" y="T3"/>
                </a:cxn>
                <a:cxn ang="0">
                  <a:pos x="T4" y="T5"/>
                </a:cxn>
                <a:cxn ang="0">
                  <a:pos x="T6" y="T7"/>
                </a:cxn>
                <a:cxn ang="0">
                  <a:pos x="T8" y="T9"/>
                </a:cxn>
                <a:cxn ang="0">
                  <a:pos x="T10" y="T11"/>
                </a:cxn>
              </a:cxnLst>
              <a:rect l="0" t="0" r="r" b="b"/>
              <a:pathLst>
                <a:path w="226" h="135">
                  <a:moveTo>
                    <a:pt x="0" y="135"/>
                  </a:moveTo>
                  <a:lnTo>
                    <a:pt x="0" y="135"/>
                  </a:lnTo>
                  <a:lnTo>
                    <a:pt x="226" y="135"/>
                  </a:lnTo>
                  <a:lnTo>
                    <a:pt x="226" y="0"/>
                  </a:lnTo>
                  <a:lnTo>
                    <a:pt x="0" y="0"/>
                  </a:lnTo>
                  <a:lnTo>
                    <a:pt x="0" y="135"/>
                  </a:lnTo>
                  <a:close/>
                </a:path>
              </a:pathLst>
            </a:custGeom>
            <a:solidFill>
              <a:srgbClr val="FFC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5" name="Freeform 516">
              <a:extLst>
                <a:ext uri="{FF2B5EF4-FFF2-40B4-BE49-F238E27FC236}">
                  <a16:creationId xmlns:a16="http://schemas.microsoft.com/office/drawing/2014/main" id="{624CE60A-A8E5-9A15-05A4-6ECB476DEB9C}"/>
                </a:ext>
              </a:extLst>
            </p:cNvPr>
            <p:cNvSpPr>
              <a:spLocks/>
            </p:cNvSpPr>
            <p:nvPr/>
          </p:nvSpPr>
          <p:spPr bwMode="auto">
            <a:xfrm>
              <a:off x="5164" y="4115"/>
              <a:ext cx="250" cy="81"/>
            </a:xfrm>
            <a:custGeom>
              <a:avLst/>
              <a:gdLst>
                <a:gd name="T0" fmla="*/ 0 w 405"/>
                <a:gd name="T1" fmla="*/ 135 h 135"/>
                <a:gd name="T2" fmla="*/ 0 w 405"/>
                <a:gd name="T3" fmla="*/ 135 h 135"/>
                <a:gd name="T4" fmla="*/ 405 w 405"/>
                <a:gd name="T5" fmla="*/ 135 h 135"/>
                <a:gd name="T6" fmla="*/ 405 w 405"/>
                <a:gd name="T7" fmla="*/ 0 h 135"/>
                <a:gd name="T8" fmla="*/ 0 w 405"/>
                <a:gd name="T9" fmla="*/ 0 h 135"/>
                <a:gd name="T10" fmla="*/ 0 w 405"/>
                <a:gd name="T11" fmla="*/ 135 h 135"/>
              </a:gdLst>
              <a:ahLst/>
              <a:cxnLst>
                <a:cxn ang="0">
                  <a:pos x="T0" y="T1"/>
                </a:cxn>
                <a:cxn ang="0">
                  <a:pos x="T2" y="T3"/>
                </a:cxn>
                <a:cxn ang="0">
                  <a:pos x="T4" y="T5"/>
                </a:cxn>
                <a:cxn ang="0">
                  <a:pos x="T6" y="T7"/>
                </a:cxn>
                <a:cxn ang="0">
                  <a:pos x="T8" y="T9"/>
                </a:cxn>
                <a:cxn ang="0">
                  <a:pos x="T10" y="T11"/>
                </a:cxn>
              </a:cxnLst>
              <a:rect l="0" t="0" r="r" b="b"/>
              <a:pathLst>
                <a:path w="405" h="135">
                  <a:moveTo>
                    <a:pt x="0" y="135"/>
                  </a:moveTo>
                  <a:lnTo>
                    <a:pt x="0" y="135"/>
                  </a:lnTo>
                  <a:lnTo>
                    <a:pt x="405" y="135"/>
                  </a:lnTo>
                  <a:lnTo>
                    <a:pt x="405" y="0"/>
                  </a:lnTo>
                  <a:lnTo>
                    <a:pt x="0" y="0"/>
                  </a:lnTo>
                  <a:lnTo>
                    <a:pt x="0" y="135"/>
                  </a:lnTo>
                  <a:close/>
                </a:path>
              </a:pathLst>
            </a:custGeom>
            <a:solidFill>
              <a:srgbClr val="2F5597"/>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6" name="Freeform 517">
              <a:extLst>
                <a:ext uri="{FF2B5EF4-FFF2-40B4-BE49-F238E27FC236}">
                  <a16:creationId xmlns:a16="http://schemas.microsoft.com/office/drawing/2014/main" id="{59B07DF3-BD3D-3AAC-8148-509F168930EC}"/>
                </a:ext>
              </a:extLst>
            </p:cNvPr>
            <p:cNvSpPr>
              <a:spLocks/>
            </p:cNvSpPr>
            <p:nvPr/>
          </p:nvSpPr>
          <p:spPr bwMode="auto">
            <a:xfrm>
              <a:off x="5414" y="4115"/>
              <a:ext cx="264" cy="81"/>
            </a:xfrm>
            <a:custGeom>
              <a:avLst/>
              <a:gdLst>
                <a:gd name="T0" fmla="*/ 0 w 426"/>
                <a:gd name="T1" fmla="*/ 135 h 135"/>
                <a:gd name="T2" fmla="*/ 0 w 426"/>
                <a:gd name="T3" fmla="*/ 135 h 135"/>
                <a:gd name="T4" fmla="*/ 426 w 426"/>
                <a:gd name="T5" fmla="*/ 135 h 135"/>
                <a:gd name="T6" fmla="*/ 426 w 426"/>
                <a:gd name="T7" fmla="*/ 0 h 135"/>
                <a:gd name="T8" fmla="*/ 0 w 426"/>
                <a:gd name="T9" fmla="*/ 0 h 135"/>
                <a:gd name="T10" fmla="*/ 0 w 426"/>
                <a:gd name="T11" fmla="*/ 135 h 135"/>
              </a:gdLst>
              <a:ahLst/>
              <a:cxnLst>
                <a:cxn ang="0">
                  <a:pos x="T0" y="T1"/>
                </a:cxn>
                <a:cxn ang="0">
                  <a:pos x="T2" y="T3"/>
                </a:cxn>
                <a:cxn ang="0">
                  <a:pos x="T4" y="T5"/>
                </a:cxn>
                <a:cxn ang="0">
                  <a:pos x="T6" y="T7"/>
                </a:cxn>
                <a:cxn ang="0">
                  <a:pos x="T8" y="T9"/>
                </a:cxn>
                <a:cxn ang="0">
                  <a:pos x="T10" y="T11"/>
                </a:cxn>
              </a:cxnLst>
              <a:rect l="0" t="0" r="r" b="b"/>
              <a:pathLst>
                <a:path w="426" h="135">
                  <a:moveTo>
                    <a:pt x="0" y="135"/>
                  </a:moveTo>
                  <a:lnTo>
                    <a:pt x="0" y="135"/>
                  </a:lnTo>
                  <a:lnTo>
                    <a:pt x="426" y="135"/>
                  </a:lnTo>
                  <a:lnTo>
                    <a:pt x="426" y="0"/>
                  </a:lnTo>
                  <a:lnTo>
                    <a:pt x="0" y="0"/>
                  </a:lnTo>
                  <a:lnTo>
                    <a:pt x="0" y="135"/>
                  </a:lnTo>
                  <a:close/>
                </a:path>
              </a:pathLst>
            </a:custGeom>
            <a:solidFill>
              <a:srgbClr val="2F75B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7" name="Freeform 518">
              <a:extLst>
                <a:ext uri="{FF2B5EF4-FFF2-40B4-BE49-F238E27FC236}">
                  <a16:creationId xmlns:a16="http://schemas.microsoft.com/office/drawing/2014/main" id="{B9EE5052-2600-E4A1-A5E7-7E463AA972BF}"/>
                </a:ext>
              </a:extLst>
            </p:cNvPr>
            <p:cNvSpPr>
              <a:spLocks/>
            </p:cNvSpPr>
            <p:nvPr/>
          </p:nvSpPr>
          <p:spPr bwMode="auto">
            <a:xfrm>
              <a:off x="5678" y="4115"/>
              <a:ext cx="215" cy="81"/>
            </a:xfrm>
            <a:custGeom>
              <a:avLst/>
              <a:gdLst>
                <a:gd name="T0" fmla="*/ 0 w 347"/>
                <a:gd name="T1" fmla="*/ 135 h 135"/>
                <a:gd name="T2" fmla="*/ 0 w 347"/>
                <a:gd name="T3" fmla="*/ 135 h 135"/>
                <a:gd name="T4" fmla="*/ 347 w 347"/>
                <a:gd name="T5" fmla="*/ 135 h 135"/>
                <a:gd name="T6" fmla="*/ 347 w 347"/>
                <a:gd name="T7" fmla="*/ 0 h 135"/>
                <a:gd name="T8" fmla="*/ 0 w 347"/>
                <a:gd name="T9" fmla="*/ 0 h 135"/>
                <a:gd name="T10" fmla="*/ 0 w 347"/>
                <a:gd name="T11" fmla="*/ 135 h 135"/>
              </a:gdLst>
              <a:ahLst/>
              <a:cxnLst>
                <a:cxn ang="0">
                  <a:pos x="T0" y="T1"/>
                </a:cxn>
                <a:cxn ang="0">
                  <a:pos x="T2" y="T3"/>
                </a:cxn>
                <a:cxn ang="0">
                  <a:pos x="T4" y="T5"/>
                </a:cxn>
                <a:cxn ang="0">
                  <a:pos x="T6" y="T7"/>
                </a:cxn>
                <a:cxn ang="0">
                  <a:pos x="T8" y="T9"/>
                </a:cxn>
                <a:cxn ang="0">
                  <a:pos x="T10" y="T11"/>
                </a:cxn>
              </a:cxnLst>
              <a:rect l="0" t="0" r="r" b="b"/>
              <a:pathLst>
                <a:path w="347" h="135">
                  <a:moveTo>
                    <a:pt x="0" y="135"/>
                  </a:moveTo>
                  <a:lnTo>
                    <a:pt x="0" y="135"/>
                  </a:lnTo>
                  <a:lnTo>
                    <a:pt x="347" y="135"/>
                  </a:lnTo>
                  <a:lnTo>
                    <a:pt x="347" y="0"/>
                  </a:lnTo>
                  <a:lnTo>
                    <a:pt x="0" y="0"/>
                  </a:lnTo>
                  <a:lnTo>
                    <a:pt x="0" y="135"/>
                  </a:lnTo>
                  <a:close/>
                </a:path>
              </a:pathLst>
            </a:custGeom>
            <a:solidFill>
              <a:srgbClr val="A9D08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8" name="Freeform 519">
              <a:extLst>
                <a:ext uri="{FF2B5EF4-FFF2-40B4-BE49-F238E27FC236}">
                  <a16:creationId xmlns:a16="http://schemas.microsoft.com/office/drawing/2014/main" id="{B2B416B6-DD21-02F2-BB22-5F168A94C2AF}"/>
                </a:ext>
              </a:extLst>
            </p:cNvPr>
            <p:cNvSpPr>
              <a:spLocks/>
            </p:cNvSpPr>
            <p:nvPr/>
          </p:nvSpPr>
          <p:spPr bwMode="auto">
            <a:xfrm>
              <a:off x="5893" y="4115"/>
              <a:ext cx="215" cy="81"/>
            </a:xfrm>
            <a:custGeom>
              <a:avLst/>
              <a:gdLst>
                <a:gd name="T0" fmla="*/ 0 w 347"/>
                <a:gd name="T1" fmla="*/ 135 h 135"/>
                <a:gd name="T2" fmla="*/ 0 w 347"/>
                <a:gd name="T3" fmla="*/ 135 h 135"/>
                <a:gd name="T4" fmla="*/ 347 w 347"/>
                <a:gd name="T5" fmla="*/ 135 h 135"/>
                <a:gd name="T6" fmla="*/ 347 w 347"/>
                <a:gd name="T7" fmla="*/ 0 h 135"/>
                <a:gd name="T8" fmla="*/ 0 w 347"/>
                <a:gd name="T9" fmla="*/ 0 h 135"/>
                <a:gd name="T10" fmla="*/ 0 w 347"/>
                <a:gd name="T11" fmla="*/ 135 h 135"/>
              </a:gdLst>
              <a:ahLst/>
              <a:cxnLst>
                <a:cxn ang="0">
                  <a:pos x="T0" y="T1"/>
                </a:cxn>
                <a:cxn ang="0">
                  <a:pos x="T2" y="T3"/>
                </a:cxn>
                <a:cxn ang="0">
                  <a:pos x="T4" y="T5"/>
                </a:cxn>
                <a:cxn ang="0">
                  <a:pos x="T6" y="T7"/>
                </a:cxn>
                <a:cxn ang="0">
                  <a:pos x="T8" y="T9"/>
                </a:cxn>
                <a:cxn ang="0">
                  <a:pos x="T10" y="T11"/>
                </a:cxn>
              </a:cxnLst>
              <a:rect l="0" t="0" r="r" b="b"/>
              <a:pathLst>
                <a:path w="347" h="135">
                  <a:moveTo>
                    <a:pt x="0" y="135"/>
                  </a:moveTo>
                  <a:lnTo>
                    <a:pt x="0" y="135"/>
                  </a:lnTo>
                  <a:lnTo>
                    <a:pt x="347" y="135"/>
                  </a:lnTo>
                  <a:lnTo>
                    <a:pt x="347" y="0"/>
                  </a:lnTo>
                  <a:lnTo>
                    <a:pt x="0" y="0"/>
                  </a:lnTo>
                  <a:lnTo>
                    <a:pt x="0" y="135"/>
                  </a:lnTo>
                  <a:close/>
                </a:path>
              </a:pathLst>
            </a:custGeom>
            <a:solidFill>
              <a:srgbClr val="9555B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9" name="Freeform 520">
              <a:extLst>
                <a:ext uri="{FF2B5EF4-FFF2-40B4-BE49-F238E27FC236}">
                  <a16:creationId xmlns:a16="http://schemas.microsoft.com/office/drawing/2014/main" id="{9A65A950-DE45-95F1-1C25-9AD11C5E3F60}"/>
                </a:ext>
              </a:extLst>
            </p:cNvPr>
            <p:cNvSpPr>
              <a:spLocks/>
            </p:cNvSpPr>
            <p:nvPr/>
          </p:nvSpPr>
          <p:spPr bwMode="auto">
            <a:xfrm>
              <a:off x="6108" y="4115"/>
              <a:ext cx="245" cy="81"/>
            </a:xfrm>
            <a:custGeom>
              <a:avLst/>
              <a:gdLst>
                <a:gd name="T0" fmla="*/ 0 w 395"/>
                <a:gd name="T1" fmla="*/ 135 h 135"/>
                <a:gd name="T2" fmla="*/ 0 w 395"/>
                <a:gd name="T3" fmla="*/ 135 h 135"/>
                <a:gd name="T4" fmla="*/ 395 w 395"/>
                <a:gd name="T5" fmla="*/ 135 h 135"/>
                <a:gd name="T6" fmla="*/ 395 w 395"/>
                <a:gd name="T7" fmla="*/ 0 h 135"/>
                <a:gd name="T8" fmla="*/ 0 w 395"/>
                <a:gd name="T9" fmla="*/ 0 h 135"/>
                <a:gd name="T10" fmla="*/ 0 w 395"/>
                <a:gd name="T11" fmla="*/ 135 h 135"/>
              </a:gdLst>
              <a:ahLst/>
              <a:cxnLst>
                <a:cxn ang="0">
                  <a:pos x="T0" y="T1"/>
                </a:cxn>
                <a:cxn ang="0">
                  <a:pos x="T2" y="T3"/>
                </a:cxn>
                <a:cxn ang="0">
                  <a:pos x="T4" y="T5"/>
                </a:cxn>
                <a:cxn ang="0">
                  <a:pos x="T6" y="T7"/>
                </a:cxn>
                <a:cxn ang="0">
                  <a:pos x="T8" y="T9"/>
                </a:cxn>
                <a:cxn ang="0">
                  <a:pos x="T10" y="T11"/>
                </a:cxn>
              </a:cxnLst>
              <a:rect l="0" t="0" r="r" b="b"/>
              <a:pathLst>
                <a:path w="395" h="135">
                  <a:moveTo>
                    <a:pt x="0" y="135"/>
                  </a:moveTo>
                  <a:lnTo>
                    <a:pt x="0" y="135"/>
                  </a:lnTo>
                  <a:lnTo>
                    <a:pt x="395" y="135"/>
                  </a:lnTo>
                  <a:lnTo>
                    <a:pt x="395" y="0"/>
                  </a:lnTo>
                  <a:lnTo>
                    <a:pt x="0" y="0"/>
                  </a:lnTo>
                  <a:lnTo>
                    <a:pt x="0" y="135"/>
                  </a:lnTo>
                  <a:close/>
                </a:path>
              </a:pathLst>
            </a:custGeom>
            <a:solidFill>
              <a:srgbClr val="41ABB9"/>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0" name="Freeform 521">
              <a:extLst>
                <a:ext uri="{FF2B5EF4-FFF2-40B4-BE49-F238E27FC236}">
                  <a16:creationId xmlns:a16="http://schemas.microsoft.com/office/drawing/2014/main" id="{C28A15B6-CEB6-6E07-D56F-59DBC22F4F18}"/>
                </a:ext>
              </a:extLst>
            </p:cNvPr>
            <p:cNvSpPr>
              <a:spLocks/>
            </p:cNvSpPr>
            <p:nvPr/>
          </p:nvSpPr>
          <p:spPr bwMode="auto">
            <a:xfrm>
              <a:off x="6353" y="4115"/>
              <a:ext cx="358" cy="81"/>
            </a:xfrm>
            <a:custGeom>
              <a:avLst/>
              <a:gdLst>
                <a:gd name="T0" fmla="*/ 0 w 578"/>
                <a:gd name="T1" fmla="*/ 135 h 135"/>
                <a:gd name="T2" fmla="*/ 0 w 578"/>
                <a:gd name="T3" fmla="*/ 135 h 135"/>
                <a:gd name="T4" fmla="*/ 578 w 578"/>
                <a:gd name="T5" fmla="*/ 135 h 135"/>
                <a:gd name="T6" fmla="*/ 578 w 578"/>
                <a:gd name="T7" fmla="*/ 0 h 135"/>
                <a:gd name="T8" fmla="*/ 0 w 578"/>
                <a:gd name="T9" fmla="*/ 0 h 135"/>
                <a:gd name="T10" fmla="*/ 0 w 578"/>
                <a:gd name="T11" fmla="*/ 135 h 135"/>
              </a:gdLst>
              <a:ahLst/>
              <a:cxnLst>
                <a:cxn ang="0">
                  <a:pos x="T0" y="T1"/>
                </a:cxn>
                <a:cxn ang="0">
                  <a:pos x="T2" y="T3"/>
                </a:cxn>
                <a:cxn ang="0">
                  <a:pos x="T4" y="T5"/>
                </a:cxn>
                <a:cxn ang="0">
                  <a:pos x="T6" y="T7"/>
                </a:cxn>
                <a:cxn ang="0">
                  <a:pos x="T8" y="T9"/>
                </a:cxn>
                <a:cxn ang="0">
                  <a:pos x="T10" y="T11"/>
                </a:cxn>
              </a:cxnLst>
              <a:rect l="0" t="0" r="r" b="b"/>
              <a:pathLst>
                <a:path w="578" h="135">
                  <a:moveTo>
                    <a:pt x="0" y="135"/>
                  </a:moveTo>
                  <a:lnTo>
                    <a:pt x="0" y="135"/>
                  </a:lnTo>
                  <a:lnTo>
                    <a:pt x="578" y="135"/>
                  </a:lnTo>
                  <a:lnTo>
                    <a:pt x="578" y="0"/>
                  </a:lnTo>
                  <a:lnTo>
                    <a:pt x="0" y="0"/>
                  </a:lnTo>
                  <a:lnTo>
                    <a:pt x="0" y="135"/>
                  </a:lnTo>
                  <a:close/>
                </a:path>
              </a:pathLst>
            </a:custGeom>
            <a:solidFill>
              <a:srgbClr val="A9D08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1" name="Freeform 522">
              <a:extLst>
                <a:ext uri="{FF2B5EF4-FFF2-40B4-BE49-F238E27FC236}">
                  <a16:creationId xmlns:a16="http://schemas.microsoft.com/office/drawing/2014/main" id="{36BCA28D-5D51-326E-8DAE-A789E7FFB9BA}"/>
                </a:ext>
              </a:extLst>
            </p:cNvPr>
            <p:cNvSpPr>
              <a:spLocks/>
            </p:cNvSpPr>
            <p:nvPr/>
          </p:nvSpPr>
          <p:spPr bwMode="auto">
            <a:xfrm>
              <a:off x="6711" y="4115"/>
              <a:ext cx="195" cy="81"/>
            </a:xfrm>
            <a:custGeom>
              <a:avLst/>
              <a:gdLst>
                <a:gd name="T0" fmla="*/ 0 w 316"/>
                <a:gd name="T1" fmla="*/ 135 h 135"/>
                <a:gd name="T2" fmla="*/ 0 w 316"/>
                <a:gd name="T3" fmla="*/ 135 h 135"/>
                <a:gd name="T4" fmla="*/ 316 w 316"/>
                <a:gd name="T5" fmla="*/ 135 h 135"/>
                <a:gd name="T6" fmla="*/ 316 w 316"/>
                <a:gd name="T7" fmla="*/ 0 h 135"/>
                <a:gd name="T8" fmla="*/ 0 w 316"/>
                <a:gd name="T9" fmla="*/ 0 h 135"/>
                <a:gd name="T10" fmla="*/ 0 w 316"/>
                <a:gd name="T11" fmla="*/ 135 h 135"/>
              </a:gdLst>
              <a:ahLst/>
              <a:cxnLst>
                <a:cxn ang="0">
                  <a:pos x="T0" y="T1"/>
                </a:cxn>
                <a:cxn ang="0">
                  <a:pos x="T2" y="T3"/>
                </a:cxn>
                <a:cxn ang="0">
                  <a:pos x="T4" y="T5"/>
                </a:cxn>
                <a:cxn ang="0">
                  <a:pos x="T6" y="T7"/>
                </a:cxn>
                <a:cxn ang="0">
                  <a:pos x="T8" y="T9"/>
                </a:cxn>
                <a:cxn ang="0">
                  <a:pos x="T10" y="T11"/>
                </a:cxn>
              </a:cxnLst>
              <a:rect l="0" t="0" r="r" b="b"/>
              <a:pathLst>
                <a:path w="316" h="135">
                  <a:moveTo>
                    <a:pt x="0" y="135"/>
                  </a:moveTo>
                  <a:lnTo>
                    <a:pt x="0" y="135"/>
                  </a:lnTo>
                  <a:lnTo>
                    <a:pt x="316" y="135"/>
                  </a:lnTo>
                  <a:lnTo>
                    <a:pt x="316" y="0"/>
                  </a:lnTo>
                  <a:lnTo>
                    <a:pt x="0" y="0"/>
                  </a:lnTo>
                  <a:lnTo>
                    <a:pt x="0" y="135"/>
                  </a:lnTo>
                  <a:close/>
                </a:path>
              </a:pathLst>
            </a:custGeom>
            <a:solidFill>
              <a:srgbClr val="ED7D3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2" name="Freeform 523">
              <a:extLst>
                <a:ext uri="{FF2B5EF4-FFF2-40B4-BE49-F238E27FC236}">
                  <a16:creationId xmlns:a16="http://schemas.microsoft.com/office/drawing/2014/main" id="{F65E00B7-552C-E58D-DF5C-9CE6C10DE132}"/>
                </a:ext>
              </a:extLst>
            </p:cNvPr>
            <p:cNvSpPr>
              <a:spLocks/>
            </p:cNvSpPr>
            <p:nvPr/>
          </p:nvSpPr>
          <p:spPr bwMode="auto">
            <a:xfrm>
              <a:off x="6906" y="4115"/>
              <a:ext cx="72" cy="81"/>
            </a:xfrm>
            <a:custGeom>
              <a:avLst/>
              <a:gdLst>
                <a:gd name="T0" fmla="*/ 0 w 116"/>
                <a:gd name="T1" fmla="*/ 135 h 135"/>
                <a:gd name="T2" fmla="*/ 0 w 116"/>
                <a:gd name="T3" fmla="*/ 135 h 135"/>
                <a:gd name="T4" fmla="*/ 116 w 116"/>
                <a:gd name="T5" fmla="*/ 135 h 135"/>
                <a:gd name="T6" fmla="*/ 116 w 116"/>
                <a:gd name="T7" fmla="*/ 0 h 135"/>
                <a:gd name="T8" fmla="*/ 0 w 116"/>
                <a:gd name="T9" fmla="*/ 0 h 135"/>
                <a:gd name="T10" fmla="*/ 0 w 116"/>
                <a:gd name="T11" fmla="*/ 135 h 135"/>
              </a:gdLst>
              <a:ahLst/>
              <a:cxnLst>
                <a:cxn ang="0">
                  <a:pos x="T0" y="T1"/>
                </a:cxn>
                <a:cxn ang="0">
                  <a:pos x="T2" y="T3"/>
                </a:cxn>
                <a:cxn ang="0">
                  <a:pos x="T4" y="T5"/>
                </a:cxn>
                <a:cxn ang="0">
                  <a:pos x="T6" y="T7"/>
                </a:cxn>
                <a:cxn ang="0">
                  <a:pos x="T8" y="T9"/>
                </a:cxn>
                <a:cxn ang="0">
                  <a:pos x="T10" y="T11"/>
                </a:cxn>
              </a:cxnLst>
              <a:rect l="0" t="0" r="r" b="b"/>
              <a:pathLst>
                <a:path w="116" h="135">
                  <a:moveTo>
                    <a:pt x="0" y="135"/>
                  </a:moveTo>
                  <a:lnTo>
                    <a:pt x="0" y="135"/>
                  </a:lnTo>
                  <a:lnTo>
                    <a:pt x="116" y="135"/>
                  </a:lnTo>
                  <a:lnTo>
                    <a:pt x="116" y="0"/>
                  </a:lnTo>
                  <a:lnTo>
                    <a:pt x="0" y="0"/>
                  </a:lnTo>
                  <a:lnTo>
                    <a:pt x="0" y="135"/>
                  </a:lnTo>
                  <a:close/>
                </a:path>
              </a:pathLst>
            </a:custGeom>
            <a:solidFill>
              <a:srgbClr val="F4B18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3" name="Freeform 524">
              <a:extLst>
                <a:ext uri="{FF2B5EF4-FFF2-40B4-BE49-F238E27FC236}">
                  <a16:creationId xmlns:a16="http://schemas.microsoft.com/office/drawing/2014/main" id="{52440097-7860-DE73-FB17-8208B4710E58}"/>
                </a:ext>
              </a:extLst>
            </p:cNvPr>
            <p:cNvSpPr>
              <a:spLocks/>
            </p:cNvSpPr>
            <p:nvPr/>
          </p:nvSpPr>
          <p:spPr bwMode="auto">
            <a:xfrm>
              <a:off x="6978" y="4115"/>
              <a:ext cx="33" cy="81"/>
            </a:xfrm>
            <a:custGeom>
              <a:avLst/>
              <a:gdLst>
                <a:gd name="T0" fmla="*/ 0 w 53"/>
                <a:gd name="T1" fmla="*/ 135 h 135"/>
                <a:gd name="T2" fmla="*/ 0 w 53"/>
                <a:gd name="T3" fmla="*/ 135 h 135"/>
                <a:gd name="T4" fmla="*/ 53 w 53"/>
                <a:gd name="T5" fmla="*/ 135 h 135"/>
                <a:gd name="T6" fmla="*/ 53 w 53"/>
                <a:gd name="T7" fmla="*/ 0 h 135"/>
                <a:gd name="T8" fmla="*/ 0 w 53"/>
                <a:gd name="T9" fmla="*/ 0 h 135"/>
                <a:gd name="T10" fmla="*/ 0 w 53"/>
                <a:gd name="T11" fmla="*/ 135 h 135"/>
              </a:gdLst>
              <a:ahLst/>
              <a:cxnLst>
                <a:cxn ang="0">
                  <a:pos x="T0" y="T1"/>
                </a:cxn>
                <a:cxn ang="0">
                  <a:pos x="T2" y="T3"/>
                </a:cxn>
                <a:cxn ang="0">
                  <a:pos x="T4" y="T5"/>
                </a:cxn>
                <a:cxn ang="0">
                  <a:pos x="T6" y="T7"/>
                </a:cxn>
                <a:cxn ang="0">
                  <a:pos x="T8" y="T9"/>
                </a:cxn>
                <a:cxn ang="0">
                  <a:pos x="T10" y="T11"/>
                </a:cxn>
              </a:cxnLst>
              <a:rect l="0" t="0" r="r" b="b"/>
              <a:pathLst>
                <a:path w="53" h="135">
                  <a:moveTo>
                    <a:pt x="0" y="135"/>
                  </a:moveTo>
                  <a:lnTo>
                    <a:pt x="0" y="135"/>
                  </a:lnTo>
                  <a:lnTo>
                    <a:pt x="53" y="135"/>
                  </a:lnTo>
                  <a:lnTo>
                    <a:pt x="53" y="0"/>
                  </a:lnTo>
                  <a:lnTo>
                    <a:pt x="0" y="0"/>
                  </a:lnTo>
                  <a:lnTo>
                    <a:pt x="0" y="135"/>
                  </a:lnTo>
                  <a:close/>
                </a:path>
              </a:pathLst>
            </a:custGeom>
            <a:solidFill>
              <a:srgbClr val="FFF2C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4" name="Freeform 525">
              <a:extLst>
                <a:ext uri="{FF2B5EF4-FFF2-40B4-BE49-F238E27FC236}">
                  <a16:creationId xmlns:a16="http://schemas.microsoft.com/office/drawing/2014/main" id="{5A46B1FC-7EFC-9C3D-039B-77F9C55C5FD4}"/>
                </a:ext>
              </a:extLst>
            </p:cNvPr>
            <p:cNvSpPr>
              <a:spLocks/>
            </p:cNvSpPr>
            <p:nvPr/>
          </p:nvSpPr>
          <p:spPr bwMode="auto">
            <a:xfrm>
              <a:off x="4583" y="4196"/>
              <a:ext cx="1310" cy="81"/>
            </a:xfrm>
            <a:custGeom>
              <a:avLst/>
              <a:gdLst>
                <a:gd name="T0" fmla="*/ 0 w 2115"/>
                <a:gd name="T1" fmla="*/ 134 h 134"/>
                <a:gd name="T2" fmla="*/ 0 w 2115"/>
                <a:gd name="T3" fmla="*/ 134 h 134"/>
                <a:gd name="T4" fmla="*/ 2115 w 2115"/>
                <a:gd name="T5" fmla="*/ 134 h 134"/>
                <a:gd name="T6" fmla="*/ 2115 w 2115"/>
                <a:gd name="T7" fmla="*/ 0 h 134"/>
                <a:gd name="T8" fmla="*/ 0 w 2115"/>
                <a:gd name="T9" fmla="*/ 0 h 134"/>
                <a:gd name="T10" fmla="*/ 0 w 2115"/>
                <a:gd name="T11" fmla="*/ 134 h 134"/>
              </a:gdLst>
              <a:ahLst/>
              <a:cxnLst>
                <a:cxn ang="0">
                  <a:pos x="T0" y="T1"/>
                </a:cxn>
                <a:cxn ang="0">
                  <a:pos x="T2" y="T3"/>
                </a:cxn>
                <a:cxn ang="0">
                  <a:pos x="T4" y="T5"/>
                </a:cxn>
                <a:cxn ang="0">
                  <a:pos x="T6" y="T7"/>
                </a:cxn>
                <a:cxn ang="0">
                  <a:pos x="T8" y="T9"/>
                </a:cxn>
                <a:cxn ang="0">
                  <a:pos x="T10" y="T11"/>
                </a:cxn>
              </a:cxnLst>
              <a:rect l="0" t="0" r="r" b="b"/>
              <a:pathLst>
                <a:path w="2115" h="134">
                  <a:moveTo>
                    <a:pt x="0" y="134"/>
                  </a:moveTo>
                  <a:lnTo>
                    <a:pt x="0" y="134"/>
                  </a:lnTo>
                  <a:lnTo>
                    <a:pt x="2115" y="134"/>
                  </a:lnTo>
                  <a:lnTo>
                    <a:pt x="2115" y="0"/>
                  </a:lnTo>
                  <a:lnTo>
                    <a:pt x="0" y="0"/>
                  </a:lnTo>
                  <a:lnTo>
                    <a:pt x="0" y="134"/>
                  </a:lnTo>
                  <a:close/>
                </a:path>
              </a:pathLst>
            </a:custGeom>
            <a:solidFill>
              <a:srgbClr val="00B05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5" name="Freeform 526">
              <a:extLst>
                <a:ext uri="{FF2B5EF4-FFF2-40B4-BE49-F238E27FC236}">
                  <a16:creationId xmlns:a16="http://schemas.microsoft.com/office/drawing/2014/main" id="{A0F7ECD0-4EA3-4824-F9FD-BBA7F2AF5AAD}"/>
                </a:ext>
              </a:extLst>
            </p:cNvPr>
            <p:cNvSpPr>
              <a:spLocks/>
            </p:cNvSpPr>
            <p:nvPr/>
          </p:nvSpPr>
          <p:spPr bwMode="auto">
            <a:xfrm>
              <a:off x="5893" y="4196"/>
              <a:ext cx="818" cy="81"/>
            </a:xfrm>
            <a:custGeom>
              <a:avLst/>
              <a:gdLst>
                <a:gd name="T0" fmla="*/ 0 w 1320"/>
                <a:gd name="T1" fmla="*/ 134 h 134"/>
                <a:gd name="T2" fmla="*/ 0 w 1320"/>
                <a:gd name="T3" fmla="*/ 134 h 134"/>
                <a:gd name="T4" fmla="*/ 1320 w 1320"/>
                <a:gd name="T5" fmla="*/ 134 h 134"/>
                <a:gd name="T6" fmla="*/ 1320 w 1320"/>
                <a:gd name="T7" fmla="*/ 0 h 134"/>
                <a:gd name="T8" fmla="*/ 0 w 1320"/>
                <a:gd name="T9" fmla="*/ 0 h 134"/>
                <a:gd name="T10" fmla="*/ 0 w 1320"/>
                <a:gd name="T11" fmla="*/ 134 h 134"/>
              </a:gdLst>
              <a:ahLst/>
              <a:cxnLst>
                <a:cxn ang="0">
                  <a:pos x="T0" y="T1"/>
                </a:cxn>
                <a:cxn ang="0">
                  <a:pos x="T2" y="T3"/>
                </a:cxn>
                <a:cxn ang="0">
                  <a:pos x="T4" y="T5"/>
                </a:cxn>
                <a:cxn ang="0">
                  <a:pos x="T6" y="T7"/>
                </a:cxn>
                <a:cxn ang="0">
                  <a:pos x="T8" y="T9"/>
                </a:cxn>
                <a:cxn ang="0">
                  <a:pos x="T10" y="T11"/>
                </a:cxn>
              </a:cxnLst>
              <a:rect l="0" t="0" r="r" b="b"/>
              <a:pathLst>
                <a:path w="1320" h="134">
                  <a:moveTo>
                    <a:pt x="0" y="134"/>
                  </a:moveTo>
                  <a:lnTo>
                    <a:pt x="0" y="134"/>
                  </a:lnTo>
                  <a:lnTo>
                    <a:pt x="1320" y="134"/>
                  </a:lnTo>
                  <a:lnTo>
                    <a:pt x="1320" y="0"/>
                  </a:lnTo>
                  <a:lnTo>
                    <a:pt x="0" y="0"/>
                  </a:lnTo>
                  <a:lnTo>
                    <a:pt x="0" y="134"/>
                  </a:lnTo>
                  <a:close/>
                </a:path>
              </a:pathLst>
            </a:custGeom>
            <a:solidFill>
              <a:srgbClr val="3CE7E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6" name="Freeform 527">
              <a:extLst>
                <a:ext uri="{FF2B5EF4-FFF2-40B4-BE49-F238E27FC236}">
                  <a16:creationId xmlns:a16="http://schemas.microsoft.com/office/drawing/2014/main" id="{94677BFA-BA7F-01D1-AF14-CE71E5C5A66C}"/>
                </a:ext>
              </a:extLst>
            </p:cNvPr>
            <p:cNvSpPr>
              <a:spLocks/>
            </p:cNvSpPr>
            <p:nvPr/>
          </p:nvSpPr>
          <p:spPr bwMode="auto">
            <a:xfrm>
              <a:off x="6711" y="4196"/>
              <a:ext cx="300" cy="81"/>
            </a:xfrm>
            <a:custGeom>
              <a:avLst/>
              <a:gdLst>
                <a:gd name="T0" fmla="*/ 0 w 485"/>
                <a:gd name="T1" fmla="*/ 134 h 134"/>
                <a:gd name="T2" fmla="*/ 0 w 485"/>
                <a:gd name="T3" fmla="*/ 134 h 134"/>
                <a:gd name="T4" fmla="*/ 485 w 485"/>
                <a:gd name="T5" fmla="*/ 134 h 134"/>
                <a:gd name="T6" fmla="*/ 485 w 485"/>
                <a:gd name="T7" fmla="*/ 0 h 134"/>
                <a:gd name="T8" fmla="*/ 0 w 485"/>
                <a:gd name="T9" fmla="*/ 0 h 134"/>
                <a:gd name="T10" fmla="*/ 0 w 485"/>
                <a:gd name="T11" fmla="*/ 134 h 134"/>
              </a:gdLst>
              <a:ahLst/>
              <a:cxnLst>
                <a:cxn ang="0">
                  <a:pos x="T0" y="T1"/>
                </a:cxn>
                <a:cxn ang="0">
                  <a:pos x="T2" y="T3"/>
                </a:cxn>
                <a:cxn ang="0">
                  <a:pos x="T4" y="T5"/>
                </a:cxn>
                <a:cxn ang="0">
                  <a:pos x="T6" y="T7"/>
                </a:cxn>
                <a:cxn ang="0">
                  <a:pos x="T8" y="T9"/>
                </a:cxn>
                <a:cxn ang="0">
                  <a:pos x="T10" y="T11"/>
                </a:cxn>
              </a:cxnLst>
              <a:rect l="0" t="0" r="r" b="b"/>
              <a:pathLst>
                <a:path w="485" h="134">
                  <a:moveTo>
                    <a:pt x="0" y="134"/>
                  </a:moveTo>
                  <a:lnTo>
                    <a:pt x="0" y="134"/>
                  </a:lnTo>
                  <a:lnTo>
                    <a:pt x="485" y="134"/>
                  </a:lnTo>
                  <a:lnTo>
                    <a:pt x="485" y="0"/>
                  </a:lnTo>
                  <a:lnTo>
                    <a:pt x="0" y="0"/>
                  </a:lnTo>
                  <a:lnTo>
                    <a:pt x="0" y="134"/>
                  </a:lnTo>
                  <a:close/>
                </a:path>
              </a:pathLst>
            </a:custGeom>
            <a:solidFill>
              <a:srgbClr val="FFFF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7" name="Rectangle 528">
              <a:extLst>
                <a:ext uri="{FF2B5EF4-FFF2-40B4-BE49-F238E27FC236}">
                  <a16:creationId xmlns:a16="http://schemas.microsoft.com/office/drawing/2014/main" id="{7672E8CE-F6E2-CEBA-A1D8-C0E3B816CFE4}"/>
                </a:ext>
              </a:extLst>
            </p:cNvPr>
            <p:cNvSpPr>
              <a:spLocks noChangeArrowheads="1"/>
            </p:cNvSpPr>
            <p:nvPr/>
          </p:nvSpPr>
          <p:spPr bwMode="auto">
            <a:xfrm>
              <a:off x="4074" y="4163"/>
              <a:ext cx="7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N</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38" name="Rectangle 529">
              <a:extLst>
                <a:ext uri="{FF2B5EF4-FFF2-40B4-BE49-F238E27FC236}">
                  <a16:creationId xmlns:a16="http://schemas.microsoft.com/office/drawing/2014/main" id="{8FB882AA-14D3-5375-B2C2-AA402A193852}"/>
                </a:ext>
              </a:extLst>
            </p:cNvPr>
            <p:cNvSpPr>
              <a:spLocks noChangeArrowheads="1"/>
            </p:cNvSpPr>
            <p:nvPr/>
          </p:nvSpPr>
          <p:spPr bwMode="auto">
            <a:xfrm>
              <a:off x="4115" y="4163"/>
              <a:ext cx="6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39" name="Rectangle 530">
              <a:extLst>
                <a:ext uri="{FF2B5EF4-FFF2-40B4-BE49-F238E27FC236}">
                  <a16:creationId xmlns:a16="http://schemas.microsoft.com/office/drawing/2014/main" id="{BE31E569-4504-AAFD-0B6B-993BCCC8EF4A}"/>
                </a:ext>
              </a:extLst>
            </p:cNvPr>
            <p:cNvSpPr>
              <a:spLocks noChangeArrowheads="1"/>
            </p:cNvSpPr>
            <p:nvPr/>
          </p:nvSpPr>
          <p:spPr bwMode="auto">
            <a:xfrm>
              <a:off x="4148" y="416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0" name="Rectangle 531">
              <a:extLst>
                <a:ext uri="{FF2B5EF4-FFF2-40B4-BE49-F238E27FC236}">
                  <a16:creationId xmlns:a16="http://schemas.microsoft.com/office/drawing/2014/main" id="{6F0DC877-FE07-D3B9-9277-2B41B2B60FCE}"/>
                </a:ext>
              </a:extLst>
            </p:cNvPr>
            <p:cNvSpPr>
              <a:spLocks noChangeArrowheads="1"/>
            </p:cNvSpPr>
            <p:nvPr/>
          </p:nvSpPr>
          <p:spPr bwMode="auto">
            <a:xfrm>
              <a:off x="4181" y="416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p</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1" name="Rectangle 532">
              <a:extLst>
                <a:ext uri="{FF2B5EF4-FFF2-40B4-BE49-F238E27FC236}">
                  <a16:creationId xmlns:a16="http://schemas.microsoft.com/office/drawing/2014/main" id="{99C06119-6F8B-FEAD-B22E-8E876E3F78C7}"/>
                </a:ext>
              </a:extLst>
            </p:cNvPr>
            <p:cNvSpPr>
              <a:spLocks noChangeArrowheads="1"/>
            </p:cNvSpPr>
            <p:nvPr/>
          </p:nvSpPr>
          <p:spPr bwMode="auto">
            <a:xfrm>
              <a:off x="4214" y="4163"/>
              <a:ext cx="5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r</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2" name="Rectangle 533">
              <a:extLst>
                <a:ext uri="{FF2B5EF4-FFF2-40B4-BE49-F238E27FC236}">
                  <a16:creationId xmlns:a16="http://schemas.microsoft.com/office/drawing/2014/main" id="{1497DC8A-CC9D-3DB2-EDCA-00154A73C696}"/>
                </a:ext>
              </a:extLst>
            </p:cNvPr>
            <p:cNvSpPr>
              <a:spLocks noChangeArrowheads="1"/>
            </p:cNvSpPr>
            <p:nvPr/>
          </p:nvSpPr>
          <p:spPr bwMode="auto">
            <a:xfrm>
              <a:off x="4239" y="416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3" name="Rectangle 534">
              <a:extLst>
                <a:ext uri="{FF2B5EF4-FFF2-40B4-BE49-F238E27FC236}">
                  <a16:creationId xmlns:a16="http://schemas.microsoft.com/office/drawing/2014/main" id="{5DEC3EAD-C6DB-168B-2900-D172D8E90895}"/>
                </a:ext>
              </a:extLst>
            </p:cNvPr>
            <p:cNvSpPr>
              <a:spLocks noChangeArrowheads="1"/>
            </p:cNvSpPr>
            <p:nvPr/>
          </p:nvSpPr>
          <p:spPr bwMode="auto">
            <a:xfrm>
              <a:off x="4272" y="4163"/>
              <a:ext cx="5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4" name="Rectangle 535">
              <a:extLst>
                <a:ext uri="{FF2B5EF4-FFF2-40B4-BE49-F238E27FC236}">
                  <a16:creationId xmlns:a16="http://schemas.microsoft.com/office/drawing/2014/main" id="{6AC234D0-4932-7B35-BD7B-FDE5581808C7}"/>
                </a:ext>
              </a:extLst>
            </p:cNvPr>
            <p:cNvSpPr>
              <a:spLocks noChangeArrowheads="1"/>
            </p:cNvSpPr>
            <p:nvPr/>
          </p:nvSpPr>
          <p:spPr bwMode="auto">
            <a:xfrm>
              <a:off x="4297" y="4163"/>
              <a:ext cx="6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5" name="Rectangle 536">
              <a:extLst>
                <a:ext uri="{FF2B5EF4-FFF2-40B4-BE49-F238E27FC236}">
                  <a16:creationId xmlns:a16="http://schemas.microsoft.com/office/drawing/2014/main" id="{67DE0D9E-E330-DF08-944A-24F4C84FE5BF}"/>
                </a:ext>
              </a:extLst>
            </p:cNvPr>
            <p:cNvSpPr>
              <a:spLocks noChangeArrowheads="1"/>
            </p:cNvSpPr>
            <p:nvPr/>
          </p:nvSpPr>
          <p:spPr bwMode="auto">
            <a:xfrm>
              <a:off x="4329" y="4163"/>
              <a:ext cx="5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r</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6" name="Rectangle 537">
              <a:extLst>
                <a:ext uri="{FF2B5EF4-FFF2-40B4-BE49-F238E27FC236}">
                  <a16:creationId xmlns:a16="http://schemas.microsoft.com/office/drawing/2014/main" id="{168DFDA1-A724-34C9-CF96-3624C2AF3606}"/>
                </a:ext>
              </a:extLst>
            </p:cNvPr>
            <p:cNvSpPr>
              <a:spLocks noChangeArrowheads="1"/>
            </p:cNvSpPr>
            <p:nvPr/>
          </p:nvSpPr>
          <p:spPr bwMode="auto">
            <a:xfrm>
              <a:off x="4354" y="416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7" name="Rectangle 538">
              <a:extLst>
                <a:ext uri="{FF2B5EF4-FFF2-40B4-BE49-F238E27FC236}">
                  <a16:creationId xmlns:a16="http://schemas.microsoft.com/office/drawing/2014/main" id="{81F0D71B-7546-BE1E-B088-C162DE9D4A0B}"/>
                </a:ext>
              </a:extLst>
            </p:cNvPr>
            <p:cNvSpPr>
              <a:spLocks noChangeArrowheads="1"/>
            </p:cNvSpPr>
            <p:nvPr/>
          </p:nvSpPr>
          <p:spPr bwMode="auto">
            <a:xfrm>
              <a:off x="4388" y="4163"/>
              <a:ext cx="6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z</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8" name="Rectangle 539">
              <a:extLst>
                <a:ext uri="{FF2B5EF4-FFF2-40B4-BE49-F238E27FC236}">
                  <a16:creationId xmlns:a16="http://schemas.microsoft.com/office/drawing/2014/main" id="{A9A8E827-68D0-31D9-1F2E-0E2207A6C24A}"/>
                </a:ext>
              </a:extLst>
            </p:cNvPr>
            <p:cNvSpPr>
              <a:spLocks noChangeArrowheads="1"/>
            </p:cNvSpPr>
            <p:nvPr/>
          </p:nvSpPr>
          <p:spPr bwMode="auto">
            <a:xfrm>
              <a:off x="4412" y="416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49" name="Rectangle 540">
              <a:extLst>
                <a:ext uri="{FF2B5EF4-FFF2-40B4-BE49-F238E27FC236}">
                  <a16:creationId xmlns:a16="http://schemas.microsoft.com/office/drawing/2014/main" id="{F1A07CDB-C2F1-56A5-5B22-51C14C0A427C}"/>
                </a:ext>
              </a:extLst>
            </p:cNvPr>
            <p:cNvSpPr>
              <a:spLocks noChangeArrowheads="1"/>
            </p:cNvSpPr>
            <p:nvPr/>
          </p:nvSpPr>
          <p:spPr bwMode="auto">
            <a:xfrm>
              <a:off x="4445" y="4163"/>
              <a:ext cx="5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50" name="Rectangle 541">
              <a:extLst>
                <a:ext uri="{FF2B5EF4-FFF2-40B4-BE49-F238E27FC236}">
                  <a16:creationId xmlns:a16="http://schemas.microsoft.com/office/drawing/2014/main" id="{AD912D5E-1014-31D4-AAB6-11E45312510B}"/>
                </a:ext>
              </a:extLst>
            </p:cNvPr>
            <p:cNvSpPr>
              <a:spLocks noChangeArrowheads="1"/>
            </p:cNvSpPr>
            <p:nvPr/>
          </p:nvSpPr>
          <p:spPr bwMode="auto">
            <a:xfrm>
              <a:off x="4462" y="4163"/>
              <a:ext cx="63"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c</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51" name="Rectangle 542">
              <a:extLst>
                <a:ext uri="{FF2B5EF4-FFF2-40B4-BE49-F238E27FC236}">
                  <a16:creationId xmlns:a16="http://schemas.microsoft.com/office/drawing/2014/main" id="{4AB45BF4-758D-4CD4-2AC8-81A29E0BBA26}"/>
                </a:ext>
              </a:extLst>
            </p:cNvPr>
            <p:cNvSpPr>
              <a:spLocks noChangeArrowheads="1"/>
            </p:cNvSpPr>
            <p:nvPr/>
          </p:nvSpPr>
          <p:spPr bwMode="auto">
            <a:xfrm>
              <a:off x="4695" y="4123"/>
              <a:ext cx="34"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az-Cyrl-AZ" altLang="zh-CN" sz="800" b="1" i="0" u="none" strike="noStrike" cap="none" normalizeH="0" baseline="0" dirty="0">
                  <a:ln>
                    <a:noFill/>
                  </a:ln>
                  <a:solidFill>
                    <a:srgbClr val="000000"/>
                  </a:solidFill>
                  <a:effectLst/>
                  <a:latin typeface="Calibri Bold" panose="020F0702030404030204" pitchFamily="34" charset="0"/>
                </a:rPr>
                <a:t>Є</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252" name="Rectangle 543">
              <a:extLst>
                <a:ext uri="{FF2B5EF4-FFF2-40B4-BE49-F238E27FC236}">
                  <a16:creationId xmlns:a16="http://schemas.microsoft.com/office/drawing/2014/main" id="{5C13F6F3-457F-7CF7-947A-0C28FAEB9788}"/>
                </a:ext>
              </a:extLst>
            </p:cNvPr>
            <p:cNvSpPr>
              <a:spLocks noChangeArrowheads="1"/>
            </p:cNvSpPr>
            <p:nvPr/>
          </p:nvSpPr>
          <p:spPr bwMode="auto">
            <a:xfrm>
              <a:off x="4912" y="4123"/>
              <a:ext cx="79"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53" name="Rectangle 544">
              <a:extLst>
                <a:ext uri="{FF2B5EF4-FFF2-40B4-BE49-F238E27FC236}">
                  <a16:creationId xmlns:a16="http://schemas.microsoft.com/office/drawing/2014/main" id="{6D5ABD1F-3D3C-A438-41D4-13BBB08A7A62}"/>
                </a:ext>
              </a:extLst>
            </p:cNvPr>
            <p:cNvSpPr>
              <a:spLocks noChangeArrowheads="1"/>
            </p:cNvSpPr>
            <p:nvPr/>
          </p:nvSpPr>
          <p:spPr bwMode="auto">
            <a:xfrm>
              <a:off x="5077" y="4123"/>
              <a:ext cx="66"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S</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54" name="Rectangle 545">
              <a:extLst>
                <a:ext uri="{FF2B5EF4-FFF2-40B4-BE49-F238E27FC236}">
                  <a16:creationId xmlns:a16="http://schemas.microsoft.com/office/drawing/2014/main" id="{A2FD4D3C-9038-9013-C28D-87FCB7A7253C}"/>
                </a:ext>
              </a:extLst>
            </p:cNvPr>
            <p:cNvSpPr>
              <a:spLocks noChangeArrowheads="1"/>
            </p:cNvSpPr>
            <p:nvPr/>
          </p:nvSpPr>
          <p:spPr bwMode="auto">
            <a:xfrm>
              <a:off x="5267" y="4123"/>
              <a:ext cx="76"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dirty="0">
                  <a:ln>
                    <a:noFill/>
                  </a:ln>
                  <a:solidFill>
                    <a:srgbClr val="000000"/>
                  </a:solidFill>
                  <a:effectLst/>
                  <a:latin typeface="Calibri Bold" panose="020F0702030404030204" pitchFamily="34" charset="0"/>
                </a:rPr>
                <a:t>D</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255" name="Rectangle 546">
              <a:extLst>
                <a:ext uri="{FF2B5EF4-FFF2-40B4-BE49-F238E27FC236}">
                  <a16:creationId xmlns:a16="http://schemas.microsoft.com/office/drawing/2014/main" id="{7A269A05-D9BF-6C94-6E78-A624EE231725}"/>
                </a:ext>
              </a:extLst>
            </p:cNvPr>
            <p:cNvSpPr>
              <a:spLocks noChangeArrowheads="1"/>
            </p:cNvSpPr>
            <p:nvPr/>
          </p:nvSpPr>
          <p:spPr bwMode="auto">
            <a:xfrm>
              <a:off x="5526" y="412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dirty="0">
                  <a:ln>
                    <a:noFill/>
                  </a:ln>
                  <a:solidFill>
                    <a:srgbClr val="000000"/>
                  </a:solidFill>
                  <a:effectLst/>
                  <a:latin typeface="Calibri Bold" panose="020F0702030404030204" pitchFamily="34" charset="0"/>
                </a:rPr>
                <a:t>C</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256" name="Rectangle 547">
              <a:extLst>
                <a:ext uri="{FF2B5EF4-FFF2-40B4-BE49-F238E27FC236}">
                  <a16:creationId xmlns:a16="http://schemas.microsoft.com/office/drawing/2014/main" id="{BD64B2DC-7ADD-092D-B4A9-7F0C5608D636}"/>
                </a:ext>
              </a:extLst>
            </p:cNvPr>
            <p:cNvSpPr>
              <a:spLocks noChangeArrowheads="1"/>
            </p:cNvSpPr>
            <p:nvPr/>
          </p:nvSpPr>
          <p:spPr bwMode="auto">
            <a:xfrm>
              <a:off x="5766" y="412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P</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57" name="Rectangle 548">
              <a:extLst>
                <a:ext uri="{FF2B5EF4-FFF2-40B4-BE49-F238E27FC236}">
                  <a16:creationId xmlns:a16="http://schemas.microsoft.com/office/drawing/2014/main" id="{7F9D05BF-F583-F330-6CAD-C1A973CDB039}"/>
                </a:ext>
              </a:extLst>
            </p:cNvPr>
            <p:cNvSpPr>
              <a:spLocks noChangeArrowheads="1"/>
            </p:cNvSpPr>
            <p:nvPr/>
          </p:nvSpPr>
          <p:spPr bwMode="auto">
            <a:xfrm>
              <a:off x="5981" y="4123"/>
              <a:ext cx="6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58" name="Rectangle 549">
              <a:extLst>
                <a:ext uri="{FF2B5EF4-FFF2-40B4-BE49-F238E27FC236}">
                  <a16:creationId xmlns:a16="http://schemas.microsoft.com/office/drawing/2014/main" id="{21C5EE44-3378-BFFE-8D32-6621745FAF79}"/>
                </a:ext>
              </a:extLst>
            </p:cNvPr>
            <p:cNvSpPr>
              <a:spLocks noChangeArrowheads="1"/>
            </p:cNvSpPr>
            <p:nvPr/>
          </p:nvSpPr>
          <p:spPr bwMode="auto">
            <a:xfrm>
              <a:off x="6220" y="4123"/>
              <a:ext cx="5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J</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59" name="Rectangle 550">
              <a:extLst>
                <a:ext uri="{FF2B5EF4-FFF2-40B4-BE49-F238E27FC236}">
                  <a16:creationId xmlns:a16="http://schemas.microsoft.com/office/drawing/2014/main" id="{F939A1BD-CB35-A88D-79D3-5FFDCA2E4D3B}"/>
                </a:ext>
              </a:extLst>
            </p:cNvPr>
            <p:cNvSpPr>
              <a:spLocks noChangeArrowheads="1"/>
            </p:cNvSpPr>
            <p:nvPr/>
          </p:nvSpPr>
          <p:spPr bwMode="auto">
            <a:xfrm>
              <a:off x="6514" y="4123"/>
              <a:ext cx="35"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zh-CN" sz="800" b="1" dirty="0">
                  <a:solidFill>
                    <a:srgbClr val="000000"/>
                  </a:solidFill>
                  <a:latin typeface="Calibri Bold" panose="020F0702030404030204" pitchFamily="34" charset="0"/>
                </a:rPr>
                <a:t>K</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260" name="Rectangle 551">
              <a:extLst>
                <a:ext uri="{FF2B5EF4-FFF2-40B4-BE49-F238E27FC236}">
                  <a16:creationId xmlns:a16="http://schemas.microsoft.com/office/drawing/2014/main" id="{73578B44-990E-6623-EECA-DC729A772F6D}"/>
                </a:ext>
              </a:extLst>
            </p:cNvPr>
            <p:cNvSpPr>
              <a:spLocks noChangeArrowheads="1"/>
            </p:cNvSpPr>
            <p:nvPr/>
          </p:nvSpPr>
          <p:spPr bwMode="auto">
            <a:xfrm>
              <a:off x="6790" y="4123"/>
              <a:ext cx="6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61" name="Rectangle 552">
              <a:extLst>
                <a:ext uri="{FF2B5EF4-FFF2-40B4-BE49-F238E27FC236}">
                  <a16:creationId xmlns:a16="http://schemas.microsoft.com/office/drawing/2014/main" id="{D5A917EE-78B8-DB63-EE52-4DCD26EF67EB}"/>
                </a:ext>
              </a:extLst>
            </p:cNvPr>
            <p:cNvSpPr>
              <a:spLocks noChangeArrowheads="1"/>
            </p:cNvSpPr>
            <p:nvPr/>
          </p:nvSpPr>
          <p:spPr bwMode="auto">
            <a:xfrm>
              <a:off x="6919" y="4123"/>
              <a:ext cx="7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N</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62" name="Rectangle 553">
              <a:extLst>
                <a:ext uri="{FF2B5EF4-FFF2-40B4-BE49-F238E27FC236}">
                  <a16:creationId xmlns:a16="http://schemas.microsoft.com/office/drawing/2014/main" id="{C2E8EE66-C961-CFA4-E1F9-709A1DD84A5E}"/>
                </a:ext>
              </a:extLst>
            </p:cNvPr>
            <p:cNvSpPr>
              <a:spLocks noChangeArrowheads="1"/>
            </p:cNvSpPr>
            <p:nvPr/>
          </p:nvSpPr>
          <p:spPr bwMode="auto">
            <a:xfrm>
              <a:off x="6976" y="4132"/>
              <a:ext cx="61" cy="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600" b="1" i="0" u="none" strike="noStrike" cap="none" normalizeH="0" baseline="0">
                  <a:ln>
                    <a:noFill/>
                  </a:ln>
                  <a:solidFill>
                    <a:srgbClr val="000000"/>
                  </a:solidFill>
                  <a:effectLst/>
                  <a:latin typeface="Arial Bold" panose="020B0704020202020204" pitchFamily="34" charset="0"/>
                </a:rPr>
                <a:t>Q</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63" name="Rectangle 554">
              <a:extLst>
                <a:ext uri="{FF2B5EF4-FFF2-40B4-BE49-F238E27FC236}">
                  <a16:creationId xmlns:a16="http://schemas.microsoft.com/office/drawing/2014/main" id="{223E572A-D0D7-0C4D-23B8-20B7B7FBBAAD}"/>
                </a:ext>
              </a:extLst>
            </p:cNvPr>
            <p:cNvSpPr>
              <a:spLocks noChangeArrowheads="1"/>
            </p:cNvSpPr>
            <p:nvPr/>
          </p:nvSpPr>
          <p:spPr bwMode="auto">
            <a:xfrm>
              <a:off x="5117" y="420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P</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64" name="Rectangle 555">
              <a:extLst>
                <a:ext uri="{FF2B5EF4-FFF2-40B4-BE49-F238E27FC236}">
                  <a16:creationId xmlns:a16="http://schemas.microsoft.com/office/drawing/2014/main" id="{3405A8FD-6221-B41F-BB3D-54D331C35D4A}"/>
                </a:ext>
              </a:extLst>
            </p:cNvPr>
            <p:cNvSpPr>
              <a:spLocks noChangeArrowheads="1"/>
            </p:cNvSpPr>
            <p:nvPr/>
          </p:nvSpPr>
          <p:spPr bwMode="auto">
            <a:xfrm>
              <a:off x="5149" y="4203"/>
              <a:ext cx="6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a</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65" name="Rectangle 556">
              <a:extLst>
                <a:ext uri="{FF2B5EF4-FFF2-40B4-BE49-F238E27FC236}">
                  <a16:creationId xmlns:a16="http://schemas.microsoft.com/office/drawing/2014/main" id="{549156D6-0EEB-F38C-B698-FF3E35E8079E}"/>
                </a:ext>
              </a:extLst>
            </p:cNvPr>
            <p:cNvSpPr>
              <a:spLocks noChangeArrowheads="1"/>
            </p:cNvSpPr>
            <p:nvPr/>
          </p:nvSpPr>
          <p:spPr bwMode="auto">
            <a:xfrm>
              <a:off x="5182" y="4203"/>
              <a:ext cx="5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66" name="Rectangle 557">
              <a:extLst>
                <a:ext uri="{FF2B5EF4-FFF2-40B4-BE49-F238E27FC236}">
                  <a16:creationId xmlns:a16="http://schemas.microsoft.com/office/drawing/2014/main" id="{0C61090A-A3B5-A1B2-F5AB-1D53C84F3320}"/>
                </a:ext>
              </a:extLst>
            </p:cNvPr>
            <p:cNvSpPr>
              <a:spLocks noChangeArrowheads="1"/>
            </p:cNvSpPr>
            <p:nvPr/>
          </p:nvSpPr>
          <p:spPr bwMode="auto">
            <a:xfrm>
              <a:off x="5199" y="4203"/>
              <a:ext cx="6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67" name="Rectangle 558">
              <a:extLst>
                <a:ext uri="{FF2B5EF4-FFF2-40B4-BE49-F238E27FC236}">
                  <a16:creationId xmlns:a16="http://schemas.microsoft.com/office/drawing/2014/main" id="{952352BE-920B-C550-C02D-C59289F22BD5}"/>
                </a:ext>
              </a:extLst>
            </p:cNvPr>
            <p:cNvSpPr>
              <a:spLocks noChangeArrowheads="1"/>
            </p:cNvSpPr>
            <p:nvPr/>
          </p:nvSpPr>
          <p:spPr bwMode="auto">
            <a:xfrm>
              <a:off x="5232" y="420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68" name="Rectangle 559">
              <a:extLst>
                <a:ext uri="{FF2B5EF4-FFF2-40B4-BE49-F238E27FC236}">
                  <a16:creationId xmlns:a16="http://schemas.microsoft.com/office/drawing/2014/main" id="{3D02E386-C461-BF35-DA56-73B37430FF41}"/>
                </a:ext>
              </a:extLst>
            </p:cNvPr>
            <p:cNvSpPr>
              <a:spLocks noChangeArrowheads="1"/>
            </p:cNvSpPr>
            <p:nvPr/>
          </p:nvSpPr>
          <p:spPr bwMode="auto">
            <a:xfrm>
              <a:off x="5265" y="4203"/>
              <a:ext cx="6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z</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69" name="Rectangle 560">
              <a:extLst>
                <a:ext uri="{FF2B5EF4-FFF2-40B4-BE49-F238E27FC236}">
                  <a16:creationId xmlns:a16="http://schemas.microsoft.com/office/drawing/2014/main" id="{BE6F157F-2E55-D6BC-B1AD-AEAD7F3115DC}"/>
                </a:ext>
              </a:extLst>
            </p:cNvPr>
            <p:cNvSpPr>
              <a:spLocks noChangeArrowheads="1"/>
            </p:cNvSpPr>
            <p:nvPr/>
          </p:nvSpPr>
          <p:spPr bwMode="auto">
            <a:xfrm>
              <a:off x="5290" y="420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0" name="Rectangle 561">
              <a:extLst>
                <a:ext uri="{FF2B5EF4-FFF2-40B4-BE49-F238E27FC236}">
                  <a16:creationId xmlns:a16="http://schemas.microsoft.com/office/drawing/2014/main" id="{782D71C5-649B-A9C3-4ACD-4FA05F9B1544}"/>
                </a:ext>
              </a:extLst>
            </p:cNvPr>
            <p:cNvSpPr>
              <a:spLocks noChangeArrowheads="1"/>
            </p:cNvSpPr>
            <p:nvPr/>
          </p:nvSpPr>
          <p:spPr bwMode="auto">
            <a:xfrm>
              <a:off x="5323" y="4203"/>
              <a:ext cx="5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1" name="Rectangle 562">
              <a:extLst>
                <a:ext uri="{FF2B5EF4-FFF2-40B4-BE49-F238E27FC236}">
                  <a16:creationId xmlns:a16="http://schemas.microsoft.com/office/drawing/2014/main" id="{3F4719E0-C822-C59E-AE0D-7399D6227AA2}"/>
                </a:ext>
              </a:extLst>
            </p:cNvPr>
            <p:cNvSpPr>
              <a:spLocks noChangeArrowheads="1"/>
            </p:cNvSpPr>
            <p:nvPr/>
          </p:nvSpPr>
          <p:spPr bwMode="auto">
            <a:xfrm>
              <a:off x="5340" y="4203"/>
              <a:ext cx="63"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c</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2" name="Rectangle 563">
              <a:extLst>
                <a:ext uri="{FF2B5EF4-FFF2-40B4-BE49-F238E27FC236}">
                  <a16:creationId xmlns:a16="http://schemas.microsoft.com/office/drawing/2014/main" id="{DB0B71D8-0107-2AEA-2F06-EC2A8F4061DA}"/>
                </a:ext>
              </a:extLst>
            </p:cNvPr>
            <p:cNvSpPr>
              <a:spLocks noChangeArrowheads="1"/>
            </p:cNvSpPr>
            <p:nvPr/>
          </p:nvSpPr>
          <p:spPr bwMode="auto">
            <a:xfrm>
              <a:off x="6162" y="4203"/>
              <a:ext cx="92"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M</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3" name="Rectangle 564">
              <a:extLst>
                <a:ext uri="{FF2B5EF4-FFF2-40B4-BE49-F238E27FC236}">
                  <a16:creationId xmlns:a16="http://schemas.microsoft.com/office/drawing/2014/main" id="{E9A1481E-71EB-C6E1-36C0-DEECD901C94E}"/>
                </a:ext>
              </a:extLst>
            </p:cNvPr>
            <p:cNvSpPr>
              <a:spLocks noChangeArrowheads="1"/>
            </p:cNvSpPr>
            <p:nvPr/>
          </p:nvSpPr>
          <p:spPr bwMode="auto">
            <a:xfrm>
              <a:off x="6220" y="4203"/>
              <a:ext cx="6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4" name="Rectangle 565">
              <a:extLst>
                <a:ext uri="{FF2B5EF4-FFF2-40B4-BE49-F238E27FC236}">
                  <a16:creationId xmlns:a16="http://schemas.microsoft.com/office/drawing/2014/main" id="{210DB7EE-D627-750B-1B0C-F37DA27F3EF8}"/>
                </a:ext>
              </a:extLst>
            </p:cNvPr>
            <p:cNvSpPr>
              <a:spLocks noChangeArrowheads="1"/>
            </p:cNvSpPr>
            <p:nvPr/>
          </p:nvSpPr>
          <p:spPr bwMode="auto">
            <a:xfrm>
              <a:off x="6253" y="4203"/>
              <a:ext cx="6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s</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5" name="Rectangle 566">
              <a:extLst>
                <a:ext uri="{FF2B5EF4-FFF2-40B4-BE49-F238E27FC236}">
                  <a16:creationId xmlns:a16="http://schemas.microsoft.com/office/drawing/2014/main" id="{49BE6984-9A24-C0B7-FA6C-6FBAA7D1601C}"/>
                </a:ext>
              </a:extLst>
            </p:cNvPr>
            <p:cNvSpPr>
              <a:spLocks noChangeArrowheads="1"/>
            </p:cNvSpPr>
            <p:nvPr/>
          </p:nvSpPr>
          <p:spPr bwMode="auto">
            <a:xfrm>
              <a:off x="6278" y="420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6" name="Rectangle 567">
              <a:extLst>
                <a:ext uri="{FF2B5EF4-FFF2-40B4-BE49-F238E27FC236}">
                  <a16:creationId xmlns:a16="http://schemas.microsoft.com/office/drawing/2014/main" id="{66D7FEE5-4ACE-05DA-3C36-B09AB770A9A8}"/>
                </a:ext>
              </a:extLst>
            </p:cNvPr>
            <p:cNvSpPr>
              <a:spLocks noChangeArrowheads="1"/>
            </p:cNvSpPr>
            <p:nvPr/>
          </p:nvSpPr>
          <p:spPr bwMode="auto">
            <a:xfrm>
              <a:off x="6311" y="4203"/>
              <a:ext cx="6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z</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7" name="Rectangle 568">
              <a:extLst>
                <a:ext uri="{FF2B5EF4-FFF2-40B4-BE49-F238E27FC236}">
                  <a16:creationId xmlns:a16="http://schemas.microsoft.com/office/drawing/2014/main" id="{7B90A3AE-216A-D359-D4FB-C82F93F3A645}"/>
                </a:ext>
              </a:extLst>
            </p:cNvPr>
            <p:cNvSpPr>
              <a:spLocks noChangeArrowheads="1"/>
            </p:cNvSpPr>
            <p:nvPr/>
          </p:nvSpPr>
          <p:spPr bwMode="auto">
            <a:xfrm>
              <a:off x="6335" y="420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8" name="Rectangle 569">
              <a:extLst>
                <a:ext uri="{FF2B5EF4-FFF2-40B4-BE49-F238E27FC236}">
                  <a16:creationId xmlns:a16="http://schemas.microsoft.com/office/drawing/2014/main" id="{8E571F08-2955-C030-F204-EC5A4B653627}"/>
                </a:ext>
              </a:extLst>
            </p:cNvPr>
            <p:cNvSpPr>
              <a:spLocks noChangeArrowheads="1"/>
            </p:cNvSpPr>
            <p:nvPr/>
          </p:nvSpPr>
          <p:spPr bwMode="auto">
            <a:xfrm>
              <a:off x="6368" y="4203"/>
              <a:ext cx="5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79" name="Rectangle 570">
              <a:extLst>
                <a:ext uri="{FF2B5EF4-FFF2-40B4-BE49-F238E27FC236}">
                  <a16:creationId xmlns:a16="http://schemas.microsoft.com/office/drawing/2014/main" id="{6D2FCE01-D09E-2406-90D0-F5B0732A2CAB}"/>
                </a:ext>
              </a:extLst>
            </p:cNvPr>
            <p:cNvSpPr>
              <a:spLocks noChangeArrowheads="1"/>
            </p:cNvSpPr>
            <p:nvPr/>
          </p:nvSpPr>
          <p:spPr bwMode="auto">
            <a:xfrm>
              <a:off x="6385" y="4203"/>
              <a:ext cx="63"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c</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0" name="Rectangle 571">
              <a:extLst>
                <a:ext uri="{FF2B5EF4-FFF2-40B4-BE49-F238E27FC236}">
                  <a16:creationId xmlns:a16="http://schemas.microsoft.com/office/drawing/2014/main" id="{C604BF18-17FE-6AD2-CC72-2A0952AD131A}"/>
                </a:ext>
              </a:extLst>
            </p:cNvPr>
            <p:cNvSpPr>
              <a:spLocks noChangeArrowheads="1"/>
            </p:cNvSpPr>
            <p:nvPr/>
          </p:nvSpPr>
          <p:spPr bwMode="auto">
            <a:xfrm>
              <a:off x="6740" y="420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C</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1" name="Rectangle 572">
              <a:extLst>
                <a:ext uri="{FF2B5EF4-FFF2-40B4-BE49-F238E27FC236}">
                  <a16:creationId xmlns:a16="http://schemas.microsoft.com/office/drawing/2014/main" id="{75C5DF71-B470-2CF6-E86B-E19525CE4756}"/>
                </a:ext>
              </a:extLst>
            </p:cNvPr>
            <p:cNvSpPr>
              <a:spLocks noChangeArrowheads="1"/>
            </p:cNvSpPr>
            <p:nvPr/>
          </p:nvSpPr>
          <p:spPr bwMode="auto">
            <a:xfrm>
              <a:off x="6773" y="4203"/>
              <a:ext cx="68"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2" name="Rectangle 573">
              <a:extLst>
                <a:ext uri="{FF2B5EF4-FFF2-40B4-BE49-F238E27FC236}">
                  <a16:creationId xmlns:a16="http://schemas.microsoft.com/office/drawing/2014/main" id="{34F4B4BF-2B6D-CA84-6EEE-87B6D4495382}"/>
                </a:ext>
              </a:extLst>
            </p:cNvPr>
            <p:cNvSpPr>
              <a:spLocks noChangeArrowheads="1"/>
            </p:cNvSpPr>
            <p:nvPr/>
          </p:nvSpPr>
          <p:spPr bwMode="auto">
            <a:xfrm>
              <a:off x="6806" y="420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n</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3" name="Rectangle 574">
              <a:extLst>
                <a:ext uri="{FF2B5EF4-FFF2-40B4-BE49-F238E27FC236}">
                  <a16:creationId xmlns:a16="http://schemas.microsoft.com/office/drawing/2014/main" id="{D28424E4-1BAB-D5A8-9817-2AC6C97A811B}"/>
                </a:ext>
              </a:extLst>
            </p:cNvPr>
            <p:cNvSpPr>
              <a:spLocks noChangeArrowheads="1"/>
            </p:cNvSpPr>
            <p:nvPr/>
          </p:nvSpPr>
          <p:spPr bwMode="auto">
            <a:xfrm>
              <a:off x="6840" y="420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4" name="Rectangle 575">
              <a:extLst>
                <a:ext uri="{FF2B5EF4-FFF2-40B4-BE49-F238E27FC236}">
                  <a16:creationId xmlns:a16="http://schemas.microsoft.com/office/drawing/2014/main" id="{C8D7CFA3-92E6-889A-0B27-3B3534BDDD81}"/>
                </a:ext>
              </a:extLst>
            </p:cNvPr>
            <p:cNvSpPr>
              <a:spLocks noChangeArrowheads="1"/>
            </p:cNvSpPr>
            <p:nvPr/>
          </p:nvSpPr>
          <p:spPr bwMode="auto">
            <a:xfrm>
              <a:off x="6872" y="4203"/>
              <a:ext cx="6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z</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5" name="Rectangle 576">
              <a:extLst>
                <a:ext uri="{FF2B5EF4-FFF2-40B4-BE49-F238E27FC236}">
                  <a16:creationId xmlns:a16="http://schemas.microsoft.com/office/drawing/2014/main" id="{86F4BD42-F312-A7D5-9104-173D11803690}"/>
                </a:ext>
              </a:extLst>
            </p:cNvPr>
            <p:cNvSpPr>
              <a:spLocks noChangeArrowheads="1"/>
            </p:cNvSpPr>
            <p:nvPr/>
          </p:nvSpPr>
          <p:spPr bwMode="auto">
            <a:xfrm>
              <a:off x="6897" y="4203"/>
              <a:ext cx="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6" name="Rectangle 577">
              <a:extLst>
                <a:ext uri="{FF2B5EF4-FFF2-40B4-BE49-F238E27FC236}">
                  <a16:creationId xmlns:a16="http://schemas.microsoft.com/office/drawing/2014/main" id="{5F105925-153E-E88B-2FF3-B29D6815C7DD}"/>
                </a:ext>
              </a:extLst>
            </p:cNvPr>
            <p:cNvSpPr>
              <a:spLocks noChangeArrowheads="1"/>
            </p:cNvSpPr>
            <p:nvPr/>
          </p:nvSpPr>
          <p:spPr bwMode="auto">
            <a:xfrm>
              <a:off x="6930" y="4203"/>
              <a:ext cx="5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7" name="Rectangle 578">
              <a:extLst>
                <a:ext uri="{FF2B5EF4-FFF2-40B4-BE49-F238E27FC236}">
                  <a16:creationId xmlns:a16="http://schemas.microsoft.com/office/drawing/2014/main" id="{697431B1-59E0-6D9C-4792-9A07B87B14BB}"/>
                </a:ext>
              </a:extLst>
            </p:cNvPr>
            <p:cNvSpPr>
              <a:spLocks noChangeArrowheads="1"/>
            </p:cNvSpPr>
            <p:nvPr/>
          </p:nvSpPr>
          <p:spPr bwMode="auto">
            <a:xfrm>
              <a:off x="6947" y="4203"/>
              <a:ext cx="63"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800" b="1" i="0" u="none" strike="noStrike" cap="none" normalizeH="0" baseline="0">
                  <a:ln>
                    <a:noFill/>
                  </a:ln>
                  <a:solidFill>
                    <a:srgbClr val="000000"/>
                  </a:solidFill>
                  <a:effectLst/>
                  <a:latin typeface="Calibri Bold" panose="020F0702030404030204" pitchFamily="34" charset="0"/>
                </a:rPr>
                <a:t>c</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8" name="Rectangle 579">
              <a:extLst>
                <a:ext uri="{FF2B5EF4-FFF2-40B4-BE49-F238E27FC236}">
                  <a16:creationId xmlns:a16="http://schemas.microsoft.com/office/drawing/2014/main" id="{3527C1F2-9BB4-E277-121B-0B1CA361E4BD}"/>
                </a:ext>
              </a:extLst>
            </p:cNvPr>
            <p:cNvSpPr>
              <a:spLocks noChangeArrowheads="1"/>
            </p:cNvSpPr>
            <p:nvPr/>
          </p:nvSpPr>
          <p:spPr bwMode="auto">
            <a:xfrm>
              <a:off x="7352" y="1175"/>
              <a:ext cx="9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H</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89" name="Rectangle 580">
              <a:extLst>
                <a:ext uri="{FF2B5EF4-FFF2-40B4-BE49-F238E27FC236}">
                  <a16:creationId xmlns:a16="http://schemas.microsoft.com/office/drawing/2014/main" id="{E866692E-479A-5FA5-CB52-B0EAD872FB30}"/>
                </a:ext>
              </a:extLst>
            </p:cNvPr>
            <p:cNvSpPr>
              <a:spLocks noChangeArrowheads="1"/>
            </p:cNvSpPr>
            <p:nvPr/>
          </p:nvSpPr>
          <p:spPr bwMode="auto">
            <a:xfrm>
              <a:off x="7402" y="1175"/>
              <a:ext cx="79"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90" name="Rectangle 581">
              <a:extLst>
                <a:ext uri="{FF2B5EF4-FFF2-40B4-BE49-F238E27FC236}">
                  <a16:creationId xmlns:a16="http://schemas.microsoft.com/office/drawing/2014/main" id="{227E1ADE-556B-7920-FD41-4E87D6C4F27C}"/>
                </a:ext>
              </a:extLst>
            </p:cNvPr>
            <p:cNvSpPr>
              <a:spLocks noChangeArrowheads="1"/>
            </p:cNvSpPr>
            <p:nvPr/>
          </p:nvSpPr>
          <p:spPr bwMode="auto">
            <a:xfrm>
              <a:off x="7435" y="1175"/>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91" name="Rectangle 582">
              <a:extLst>
                <a:ext uri="{FF2B5EF4-FFF2-40B4-BE49-F238E27FC236}">
                  <a16:creationId xmlns:a16="http://schemas.microsoft.com/office/drawing/2014/main" id="{6FEE7C99-C9C2-2F89-ADCC-60FDCF2D1D1D}"/>
                </a:ext>
              </a:extLst>
            </p:cNvPr>
            <p:cNvSpPr>
              <a:spLocks noChangeArrowheads="1"/>
            </p:cNvSpPr>
            <p:nvPr/>
          </p:nvSpPr>
          <p:spPr bwMode="auto">
            <a:xfrm>
              <a:off x="7460" y="1175"/>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92" name="Rectangle 583">
              <a:extLst>
                <a:ext uri="{FF2B5EF4-FFF2-40B4-BE49-F238E27FC236}">
                  <a16:creationId xmlns:a16="http://schemas.microsoft.com/office/drawing/2014/main" id="{B5BE7508-AEAF-F388-EB0E-444FBE82F5DA}"/>
                </a:ext>
              </a:extLst>
            </p:cNvPr>
            <p:cNvSpPr>
              <a:spLocks noChangeArrowheads="1"/>
            </p:cNvSpPr>
            <p:nvPr/>
          </p:nvSpPr>
          <p:spPr bwMode="auto">
            <a:xfrm>
              <a:off x="7369" y="2423"/>
              <a:ext cx="9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H</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93" name="Rectangle 584">
              <a:extLst>
                <a:ext uri="{FF2B5EF4-FFF2-40B4-BE49-F238E27FC236}">
                  <a16:creationId xmlns:a16="http://schemas.microsoft.com/office/drawing/2014/main" id="{BD8AA7CA-FD69-F33D-B65A-836C628F7051}"/>
                </a:ext>
              </a:extLst>
            </p:cNvPr>
            <p:cNvSpPr>
              <a:spLocks noChangeArrowheads="1"/>
            </p:cNvSpPr>
            <p:nvPr/>
          </p:nvSpPr>
          <p:spPr bwMode="auto">
            <a:xfrm>
              <a:off x="7418" y="2423"/>
              <a:ext cx="79"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94" name="Rectangle 585">
              <a:extLst>
                <a:ext uri="{FF2B5EF4-FFF2-40B4-BE49-F238E27FC236}">
                  <a16:creationId xmlns:a16="http://schemas.microsoft.com/office/drawing/2014/main" id="{D5722D73-0A6B-99BA-9BB5-C40065B4B6AA}"/>
                </a:ext>
              </a:extLst>
            </p:cNvPr>
            <p:cNvSpPr>
              <a:spLocks noChangeArrowheads="1"/>
            </p:cNvSpPr>
            <p:nvPr/>
          </p:nvSpPr>
          <p:spPr bwMode="auto">
            <a:xfrm>
              <a:off x="7451" y="2423"/>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95" name="Rectangle 586">
              <a:extLst>
                <a:ext uri="{FF2B5EF4-FFF2-40B4-BE49-F238E27FC236}">
                  <a16:creationId xmlns:a16="http://schemas.microsoft.com/office/drawing/2014/main" id="{C7235953-6AA6-435F-FB0C-BF9DF4D936EB}"/>
                </a:ext>
              </a:extLst>
            </p:cNvPr>
            <p:cNvSpPr>
              <a:spLocks noChangeArrowheads="1"/>
            </p:cNvSpPr>
            <p:nvPr/>
          </p:nvSpPr>
          <p:spPr bwMode="auto">
            <a:xfrm>
              <a:off x="7377" y="2679"/>
              <a:ext cx="79"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96" name="Rectangle 587">
              <a:extLst>
                <a:ext uri="{FF2B5EF4-FFF2-40B4-BE49-F238E27FC236}">
                  <a16:creationId xmlns:a16="http://schemas.microsoft.com/office/drawing/2014/main" id="{0F702A16-8293-96F2-B328-4F4AD9F70F1A}"/>
                </a:ext>
              </a:extLst>
            </p:cNvPr>
            <p:cNvSpPr>
              <a:spLocks noChangeArrowheads="1"/>
            </p:cNvSpPr>
            <p:nvPr/>
          </p:nvSpPr>
          <p:spPr bwMode="auto">
            <a:xfrm>
              <a:off x="7410" y="2679"/>
              <a:ext cx="79"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dirty="0">
                  <a:ln>
                    <a:noFill/>
                  </a:ln>
                  <a:solidFill>
                    <a:srgbClr val="000000"/>
                  </a:solidFill>
                  <a:effectLst/>
                  <a:latin typeface="Calibri Bold" panose="020F0702030404030204" pitchFamily="34" charset="0"/>
                </a:rPr>
                <a:t>L</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297" name="Rectangle 588">
              <a:extLst>
                <a:ext uri="{FF2B5EF4-FFF2-40B4-BE49-F238E27FC236}">
                  <a16:creationId xmlns:a16="http://schemas.microsoft.com/office/drawing/2014/main" id="{B2EAC8B9-7012-FE17-7899-3B5FA8265839}"/>
                </a:ext>
              </a:extLst>
            </p:cNvPr>
            <p:cNvSpPr>
              <a:spLocks noChangeArrowheads="1"/>
            </p:cNvSpPr>
            <p:nvPr/>
          </p:nvSpPr>
          <p:spPr bwMode="auto">
            <a:xfrm>
              <a:off x="7443" y="2679"/>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98" name="Rectangle 589">
              <a:extLst>
                <a:ext uri="{FF2B5EF4-FFF2-40B4-BE49-F238E27FC236}">
                  <a16:creationId xmlns:a16="http://schemas.microsoft.com/office/drawing/2014/main" id="{CAF96343-AD0F-BD5C-A7B9-7B2AD6279738}"/>
                </a:ext>
              </a:extLst>
            </p:cNvPr>
            <p:cNvSpPr>
              <a:spLocks noChangeArrowheads="1"/>
            </p:cNvSpPr>
            <p:nvPr/>
          </p:nvSpPr>
          <p:spPr bwMode="auto">
            <a:xfrm>
              <a:off x="7269" y="3226"/>
              <a:ext cx="79"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99" name="Rectangle 590">
              <a:extLst>
                <a:ext uri="{FF2B5EF4-FFF2-40B4-BE49-F238E27FC236}">
                  <a16:creationId xmlns:a16="http://schemas.microsoft.com/office/drawing/2014/main" id="{767C1EE3-71C8-440D-E167-3EC19F77298F}"/>
                </a:ext>
              </a:extLst>
            </p:cNvPr>
            <p:cNvSpPr>
              <a:spLocks noChangeArrowheads="1"/>
            </p:cNvSpPr>
            <p:nvPr/>
          </p:nvSpPr>
          <p:spPr bwMode="auto">
            <a:xfrm>
              <a:off x="7303" y="3226"/>
              <a:ext cx="79"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0" name="Rectangle 591">
              <a:extLst>
                <a:ext uri="{FF2B5EF4-FFF2-40B4-BE49-F238E27FC236}">
                  <a16:creationId xmlns:a16="http://schemas.microsoft.com/office/drawing/2014/main" id="{342B4251-ACAD-FA7D-9D71-5A9B7DA78281}"/>
                </a:ext>
              </a:extLst>
            </p:cNvPr>
            <p:cNvSpPr>
              <a:spLocks noChangeArrowheads="1"/>
            </p:cNvSpPr>
            <p:nvPr/>
          </p:nvSpPr>
          <p:spPr bwMode="auto">
            <a:xfrm>
              <a:off x="7336" y="3226"/>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1" name="Rectangle 592">
              <a:extLst>
                <a:ext uri="{FF2B5EF4-FFF2-40B4-BE49-F238E27FC236}">
                  <a16:creationId xmlns:a16="http://schemas.microsoft.com/office/drawing/2014/main" id="{63584FF3-5C9C-87DE-60EA-224E70AF10E5}"/>
                </a:ext>
              </a:extLst>
            </p:cNvPr>
            <p:cNvSpPr>
              <a:spLocks noChangeArrowheads="1"/>
            </p:cNvSpPr>
            <p:nvPr/>
          </p:nvSpPr>
          <p:spPr bwMode="auto">
            <a:xfrm>
              <a:off x="7360" y="3226"/>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2" name="Rectangle 593">
              <a:extLst>
                <a:ext uri="{FF2B5EF4-FFF2-40B4-BE49-F238E27FC236}">
                  <a16:creationId xmlns:a16="http://schemas.microsoft.com/office/drawing/2014/main" id="{EF40CEF3-04AB-37DA-23A5-DAD2E8DC821B}"/>
                </a:ext>
              </a:extLst>
            </p:cNvPr>
            <p:cNvSpPr>
              <a:spLocks noChangeArrowheads="1"/>
            </p:cNvSpPr>
            <p:nvPr/>
          </p:nvSpPr>
          <p:spPr bwMode="auto">
            <a:xfrm>
              <a:off x="7385" y="3226"/>
              <a:ext cx="79"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3" name="Rectangle 594">
              <a:extLst>
                <a:ext uri="{FF2B5EF4-FFF2-40B4-BE49-F238E27FC236}">
                  <a16:creationId xmlns:a16="http://schemas.microsoft.com/office/drawing/2014/main" id="{05BDE8AC-80D5-ABC1-9AAE-6B544899D8AC}"/>
                </a:ext>
              </a:extLst>
            </p:cNvPr>
            <p:cNvSpPr>
              <a:spLocks noChangeArrowheads="1"/>
            </p:cNvSpPr>
            <p:nvPr/>
          </p:nvSpPr>
          <p:spPr bwMode="auto">
            <a:xfrm>
              <a:off x="7418" y="3226"/>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4" name="Rectangle 595">
              <a:extLst>
                <a:ext uri="{FF2B5EF4-FFF2-40B4-BE49-F238E27FC236}">
                  <a16:creationId xmlns:a16="http://schemas.microsoft.com/office/drawing/2014/main" id="{A028DED0-6C9B-A727-FE74-9C8F00B66366}"/>
                </a:ext>
              </a:extLst>
            </p:cNvPr>
            <p:cNvSpPr>
              <a:spLocks noChangeArrowheads="1"/>
            </p:cNvSpPr>
            <p:nvPr/>
          </p:nvSpPr>
          <p:spPr bwMode="auto">
            <a:xfrm>
              <a:off x="7443" y="3226"/>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5" name="Rectangle 596">
              <a:extLst>
                <a:ext uri="{FF2B5EF4-FFF2-40B4-BE49-F238E27FC236}">
                  <a16:creationId xmlns:a16="http://schemas.microsoft.com/office/drawing/2014/main" id="{14CFAE04-74EB-513E-312A-4885A4171DA0}"/>
                </a:ext>
              </a:extLst>
            </p:cNvPr>
            <p:cNvSpPr>
              <a:spLocks noChangeArrowheads="1"/>
            </p:cNvSpPr>
            <p:nvPr/>
          </p:nvSpPr>
          <p:spPr bwMode="auto">
            <a:xfrm>
              <a:off x="7468" y="3226"/>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6" name="Rectangle 597">
              <a:extLst>
                <a:ext uri="{FF2B5EF4-FFF2-40B4-BE49-F238E27FC236}">
                  <a16:creationId xmlns:a16="http://schemas.microsoft.com/office/drawing/2014/main" id="{1D05C217-FFA8-DE2D-668E-AE45292A9173}"/>
                </a:ext>
              </a:extLst>
            </p:cNvPr>
            <p:cNvSpPr>
              <a:spLocks noChangeArrowheads="1"/>
            </p:cNvSpPr>
            <p:nvPr/>
          </p:nvSpPr>
          <p:spPr bwMode="auto">
            <a:xfrm>
              <a:off x="7346" y="3791"/>
              <a:ext cx="79"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7" name="Rectangle 598">
              <a:extLst>
                <a:ext uri="{FF2B5EF4-FFF2-40B4-BE49-F238E27FC236}">
                  <a16:creationId xmlns:a16="http://schemas.microsoft.com/office/drawing/2014/main" id="{52738796-2BFA-670E-8A1F-0C5AA331A11F}"/>
                </a:ext>
              </a:extLst>
            </p:cNvPr>
            <p:cNvSpPr>
              <a:spLocks noChangeArrowheads="1"/>
            </p:cNvSpPr>
            <p:nvPr/>
          </p:nvSpPr>
          <p:spPr bwMode="auto">
            <a:xfrm>
              <a:off x="7379" y="3791"/>
              <a:ext cx="79"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8" name="Rectangle 599">
              <a:extLst>
                <a:ext uri="{FF2B5EF4-FFF2-40B4-BE49-F238E27FC236}">
                  <a16:creationId xmlns:a16="http://schemas.microsoft.com/office/drawing/2014/main" id="{22E7B202-B577-56D2-0C0F-A8B722C2BB1F}"/>
                </a:ext>
              </a:extLst>
            </p:cNvPr>
            <p:cNvSpPr>
              <a:spLocks noChangeArrowheads="1"/>
            </p:cNvSpPr>
            <p:nvPr/>
          </p:nvSpPr>
          <p:spPr bwMode="auto">
            <a:xfrm>
              <a:off x="7412" y="3791"/>
              <a:ext cx="66"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I</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09" name="Rectangle 600">
              <a:extLst>
                <a:ext uri="{FF2B5EF4-FFF2-40B4-BE49-F238E27FC236}">
                  <a16:creationId xmlns:a16="http://schemas.microsoft.com/office/drawing/2014/main" id="{57794B33-385D-B91E-C326-BC80636B51B2}"/>
                </a:ext>
              </a:extLst>
            </p:cNvPr>
            <p:cNvSpPr>
              <a:spLocks noChangeArrowheads="1"/>
            </p:cNvSpPr>
            <p:nvPr/>
          </p:nvSpPr>
          <p:spPr bwMode="auto">
            <a:xfrm>
              <a:off x="7437" y="3791"/>
              <a:ext cx="93" cy="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rgbClr val="000000"/>
                  </a:solidFill>
                  <a:effectLst/>
                  <a:latin typeface="Calibri Bold" panose="020F0702030404030204" pitchFamily="34" charset="0"/>
                </a:rPr>
                <a:t>V</a:t>
              </a:r>
              <a:endParaRPr kumimoji="0" lang="zh-CN" altLang="zh-CN" sz="1800" b="0" i="0" u="none" strike="noStrike" cap="none" normalizeH="0" baseline="0">
                <a:ln>
                  <a:noFill/>
                </a:ln>
                <a:solidFill>
                  <a:schemeClr val="tx1"/>
                </a:solidFill>
                <a:effectLst/>
                <a:latin typeface="Arial" panose="020B0604020202020204" pitchFamily="34" charset="0"/>
              </a:endParaRPr>
            </a:p>
          </p:txBody>
        </p:sp>
      </p:grpSp>
      <p:grpSp>
        <p:nvGrpSpPr>
          <p:cNvPr id="710" name="组合 709">
            <a:extLst>
              <a:ext uri="{FF2B5EF4-FFF2-40B4-BE49-F238E27FC236}">
                <a16:creationId xmlns:a16="http://schemas.microsoft.com/office/drawing/2014/main" id="{DE3D4298-9CA7-D622-DC7A-034AE6BC05D8}"/>
              </a:ext>
            </a:extLst>
          </p:cNvPr>
          <p:cNvGrpSpPr/>
          <p:nvPr/>
        </p:nvGrpSpPr>
        <p:grpSpPr>
          <a:xfrm>
            <a:off x="7818818" y="1505107"/>
            <a:ext cx="2868883" cy="5254263"/>
            <a:chOff x="7801233" y="1581457"/>
            <a:chExt cx="2868883" cy="5254263"/>
          </a:xfrm>
        </p:grpSpPr>
        <p:grpSp>
          <p:nvGrpSpPr>
            <p:cNvPr id="711" name="组合 710">
              <a:extLst>
                <a:ext uri="{FF2B5EF4-FFF2-40B4-BE49-F238E27FC236}">
                  <a16:creationId xmlns:a16="http://schemas.microsoft.com/office/drawing/2014/main" id="{DAB04704-195C-0322-352C-E512BF7B8D58}"/>
                </a:ext>
              </a:extLst>
            </p:cNvPr>
            <p:cNvGrpSpPr/>
            <p:nvPr/>
          </p:nvGrpSpPr>
          <p:grpSpPr>
            <a:xfrm>
              <a:off x="10094116" y="3632191"/>
              <a:ext cx="576000" cy="3203529"/>
              <a:chOff x="10094116" y="3632191"/>
              <a:chExt cx="576000" cy="3203529"/>
            </a:xfrm>
          </p:grpSpPr>
          <p:cxnSp>
            <p:nvCxnSpPr>
              <p:cNvPr id="714" name="Straight Arrow Connector 3">
                <a:extLst>
                  <a:ext uri="{FF2B5EF4-FFF2-40B4-BE49-F238E27FC236}">
                    <a16:creationId xmlns:a16="http://schemas.microsoft.com/office/drawing/2014/main" id="{62F0A8E5-001E-2C4B-889A-7AB218CF3FE8}"/>
                  </a:ext>
                </a:extLst>
              </p:cNvPr>
              <p:cNvCxnSpPr/>
              <p:nvPr/>
            </p:nvCxnSpPr>
            <p:spPr>
              <a:xfrm flipV="1">
                <a:off x="10431545" y="3632191"/>
                <a:ext cx="0" cy="278294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15" name="矩形 714">
                <a:extLst>
                  <a:ext uri="{FF2B5EF4-FFF2-40B4-BE49-F238E27FC236}">
                    <a16:creationId xmlns:a16="http://schemas.microsoft.com/office/drawing/2014/main" id="{BF357D19-9A3B-6C91-00CA-7BC8D461D64E}"/>
                  </a:ext>
                </a:extLst>
              </p:cNvPr>
              <p:cNvSpPr/>
              <p:nvPr/>
            </p:nvSpPr>
            <p:spPr>
              <a:xfrm>
                <a:off x="10094116" y="6415134"/>
                <a:ext cx="576000" cy="42058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grpSp>
        <p:sp>
          <p:nvSpPr>
            <p:cNvPr id="712" name="文本框 711">
              <a:extLst>
                <a:ext uri="{FF2B5EF4-FFF2-40B4-BE49-F238E27FC236}">
                  <a16:creationId xmlns:a16="http://schemas.microsoft.com/office/drawing/2014/main" id="{573F49BD-2B10-9BEF-4826-D27E4215AAE7}"/>
                </a:ext>
              </a:extLst>
            </p:cNvPr>
            <p:cNvSpPr txBox="1"/>
            <p:nvPr/>
          </p:nvSpPr>
          <p:spPr>
            <a:xfrm>
              <a:off x="7801233" y="1581457"/>
              <a:ext cx="2227763" cy="923330"/>
            </a:xfrm>
            <a:prstGeom prst="rect">
              <a:avLst/>
            </a:prstGeom>
            <a:noFill/>
          </p:spPr>
          <p:txBody>
            <a:bodyPr wrap="square" rtlCol="0">
              <a:spAutoFit/>
            </a:bodyPr>
            <a:lstStyle/>
            <a:p>
              <a:r>
                <a:rPr lang="en-US" altLang="zh-CN" dirty="0">
                  <a:solidFill>
                    <a:srgbClr val="043C65"/>
                  </a:solidFill>
                </a:rPr>
                <a:t>High and Low</a:t>
              </a:r>
              <a:r>
                <a:rPr lang="zh-CN" altLang="en-US" dirty="0">
                  <a:solidFill>
                    <a:srgbClr val="043C65"/>
                  </a:solidFill>
                </a:rPr>
                <a:t> </a:t>
              </a:r>
              <a:r>
                <a:rPr lang="en-US" altLang="zh-CN" dirty="0">
                  <a:solidFill>
                    <a:srgbClr val="043C65"/>
                  </a:solidFill>
                </a:rPr>
                <a:t>temperature </a:t>
              </a:r>
            </a:p>
            <a:p>
              <a:r>
                <a:rPr lang="en-US" altLang="zh-CN" dirty="0">
                  <a:solidFill>
                    <a:srgbClr val="043C65"/>
                  </a:solidFill>
                </a:rPr>
                <a:t>     </a:t>
              </a:r>
              <a:r>
                <a:rPr lang="en-US" altLang="zh-CN" b="1" dirty="0">
                  <a:solidFill>
                    <a:srgbClr val="043C65"/>
                  </a:solidFill>
                </a:rPr>
                <a:t>88 Mya</a:t>
              </a:r>
            </a:p>
          </p:txBody>
        </p:sp>
        <p:cxnSp>
          <p:nvCxnSpPr>
            <p:cNvPr id="713" name="Straight Arrow Connector 3">
              <a:extLst>
                <a:ext uri="{FF2B5EF4-FFF2-40B4-BE49-F238E27FC236}">
                  <a16:creationId xmlns:a16="http://schemas.microsoft.com/office/drawing/2014/main" id="{6987DFDE-9643-366F-A61C-6C64EB2679F8}"/>
                </a:ext>
              </a:extLst>
            </p:cNvPr>
            <p:cNvCxnSpPr/>
            <p:nvPr/>
          </p:nvCxnSpPr>
          <p:spPr>
            <a:xfrm flipH="1" flipV="1">
              <a:off x="8911169" y="2540536"/>
              <a:ext cx="1520377" cy="1091655"/>
            </a:xfrm>
            <a:prstGeom prst="straightConnector1">
              <a:avLst/>
            </a:prstGeom>
            <a:ln w="28575">
              <a:solidFill>
                <a:schemeClr val="accent6">
                  <a:lumMod val="75000"/>
                </a:schemeClr>
              </a:solidFill>
              <a:headEnd type="stealth"/>
              <a:tailEnd type="stealt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8599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dissolve">
                                      <p:cBhvr>
                                        <p:cTn id="7" dur="500"/>
                                        <p:tgtEl>
                                          <p:spTgt spid="7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4"/>
                                        </p:tgtEl>
                                        <p:attrNameLst>
                                          <p:attrName>style.visibility</p:attrName>
                                        </p:attrNameLst>
                                      </p:cBhvr>
                                      <p:to>
                                        <p:strVal val="visible"/>
                                      </p:to>
                                    </p:set>
                                    <p:animEffect transition="in" filter="dissolve">
                                      <p:cBhvr>
                                        <p:cTn id="12" dur="500"/>
                                        <p:tgtEl>
                                          <p:spTgt spid="84"/>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02"/>
                                        </p:tgtEl>
                                        <p:attrNameLst>
                                          <p:attrName>style.visibility</p:attrName>
                                        </p:attrNameLst>
                                      </p:cBhvr>
                                      <p:to>
                                        <p:strVal val="visible"/>
                                      </p:to>
                                    </p:set>
                                    <p:animEffect transition="in" filter="dissolve">
                                      <p:cBhvr>
                                        <p:cTn id="15" dur="500"/>
                                        <p:tgtEl>
                                          <p:spTgt spid="102"/>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path" presetSubtype="0" accel="50000" decel="50000" fill="hold" nodeType="clickEffect">
                                  <p:stCondLst>
                                    <p:cond delay="0"/>
                                  </p:stCondLst>
                                  <p:childTnLst>
                                    <p:animMotion origin="layout" path="M 2.70833E-6 4.44444E-6 L -0.27904 -0.00278 " pathEditMode="relative" rAng="0" ptsTypes="AA">
                                      <p:cBhvr>
                                        <p:cTn id="19" dur="2000" fill="hold"/>
                                        <p:tgtEl>
                                          <p:spTgt spid="84"/>
                                        </p:tgtEl>
                                        <p:attrNameLst>
                                          <p:attrName>ppt_x</p:attrName>
                                          <p:attrName>ppt_y</p:attrName>
                                        </p:attrNameLst>
                                      </p:cBhvr>
                                      <p:rCtr x="-13958" y="-139"/>
                                    </p:animMotion>
                                  </p:childTnLst>
                                </p:cTn>
                              </p:par>
                              <p:par>
                                <p:cTn id="20" presetID="42" presetClass="path" presetSubtype="0" accel="50000" decel="50000" fill="hold" grpId="1" nodeType="withEffect">
                                  <p:stCondLst>
                                    <p:cond delay="0"/>
                                  </p:stCondLst>
                                  <p:childTnLst>
                                    <p:animMotion origin="layout" path="M -1.45833E-6 4.07407E-6 L -0.2914 -0.00209 " pathEditMode="relative" rAng="0" ptsTypes="AA">
                                      <p:cBhvr>
                                        <p:cTn id="21" dur="2000" fill="hold"/>
                                        <p:tgtEl>
                                          <p:spTgt spid="102"/>
                                        </p:tgtEl>
                                        <p:attrNameLst>
                                          <p:attrName>ppt_x</p:attrName>
                                          <p:attrName>ppt_y</p:attrName>
                                        </p:attrNameLst>
                                      </p:cBhvr>
                                      <p:rCtr x="-14570" y="-116"/>
                                    </p:animMotion>
                                  </p:childTnLst>
                                </p:cTn>
                              </p:par>
                              <p:par>
                                <p:cTn id="22" presetID="1" presetClass="exit" presetSubtype="0" fill="hold" grpId="0" nodeType="withEffect">
                                  <p:stCondLst>
                                    <p:cond delay="0"/>
                                  </p:stCondLst>
                                  <p:childTnLst>
                                    <p:set>
                                      <p:cBhvr>
                                        <p:cTn id="23" dur="1" fill="hold">
                                          <p:stCondLst>
                                            <p:cond delay="0"/>
                                          </p:stCondLst>
                                        </p:cTn>
                                        <p:tgtEl>
                                          <p:spTgt spid="88"/>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81"/>
                                        </p:tgtEl>
                                        <p:attrNameLst>
                                          <p:attrName>style.visibility</p:attrName>
                                        </p:attrNameLst>
                                      </p:cBhvr>
                                      <p:to>
                                        <p:strVal val="visible"/>
                                      </p:to>
                                    </p:set>
                                    <p:animEffect transition="in" filter="dissolve">
                                      <p:cBhvr>
                                        <p:cTn id="28" dur="500"/>
                                        <p:tgtEl>
                                          <p:spTgt spid="81"/>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dissolve">
                                      <p:cBhvr>
                                        <p:cTn id="31" dur="500"/>
                                        <p:tgtEl>
                                          <p:spTgt spid="69"/>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103"/>
                                        </p:tgtEl>
                                        <p:attrNameLst>
                                          <p:attrName>style.visibility</p:attrName>
                                        </p:attrNameLst>
                                      </p:cBhvr>
                                      <p:to>
                                        <p:strVal val="visible"/>
                                      </p:to>
                                    </p:set>
                                    <p:animEffect transition="in" filter="dissolve">
                                      <p:cBhvr>
                                        <p:cTn id="36" dur="500"/>
                                        <p:tgtEl>
                                          <p:spTgt spid="103"/>
                                        </p:tgtEl>
                                      </p:cBhvr>
                                    </p:animEffect>
                                  </p:childTnLst>
                                </p:cTn>
                              </p:par>
                              <p:par>
                                <p:cTn id="37" presetID="9" presetClass="entr" presetSubtype="0" fill="hold" nodeType="withEffect">
                                  <p:stCondLst>
                                    <p:cond delay="0"/>
                                  </p:stCondLst>
                                  <p:childTnLst>
                                    <p:set>
                                      <p:cBhvr>
                                        <p:cTn id="38" dur="1" fill="hold">
                                          <p:stCondLst>
                                            <p:cond delay="0"/>
                                          </p:stCondLst>
                                        </p:cTn>
                                        <p:tgtEl>
                                          <p:spTgt spid="89"/>
                                        </p:tgtEl>
                                        <p:attrNameLst>
                                          <p:attrName>style.visibility</p:attrName>
                                        </p:attrNameLst>
                                      </p:cBhvr>
                                      <p:to>
                                        <p:strVal val="visible"/>
                                      </p:to>
                                    </p:set>
                                    <p:animEffect transition="in" filter="dissolve">
                                      <p:cBhvr>
                                        <p:cTn id="39" dur="500"/>
                                        <p:tgtEl>
                                          <p:spTgt spid="89"/>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nodeType="clickEffect">
                                  <p:stCondLst>
                                    <p:cond delay="0"/>
                                  </p:stCondLst>
                                  <p:childTnLst>
                                    <p:set>
                                      <p:cBhvr>
                                        <p:cTn id="43" dur="1" fill="hold">
                                          <p:stCondLst>
                                            <p:cond delay="0"/>
                                          </p:stCondLst>
                                        </p:cTn>
                                        <p:tgtEl>
                                          <p:spTgt spid="94"/>
                                        </p:tgtEl>
                                        <p:attrNameLst>
                                          <p:attrName>style.visibility</p:attrName>
                                        </p:attrNameLst>
                                      </p:cBhvr>
                                      <p:to>
                                        <p:strVal val="visible"/>
                                      </p:to>
                                    </p:set>
                                    <p:animEffect transition="in" filter="dissolve">
                                      <p:cBhvr>
                                        <p:cTn id="44" dur="500"/>
                                        <p:tgtEl>
                                          <p:spTgt spid="94"/>
                                        </p:tgtEl>
                                      </p:cBhvr>
                                    </p:animEffec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nodeType="clickEffect">
                                  <p:stCondLst>
                                    <p:cond delay="0"/>
                                  </p:stCondLst>
                                  <p:childTnLst>
                                    <p:set>
                                      <p:cBhvr>
                                        <p:cTn id="48" dur="1" fill="hold">
                                          <p:stCondLst>
                                            <p:cond delay="0"/>
                                          </p:stCondLst>
                                        </p:cTn>
                                        <p:tgtEl>
                                          <p:spTgt spid="99"/>
                                        </p:tgtEl>
                                        <p:attrNameLst>
                                          <p:attrName>style.visibility</p:attrName>
                                        </p:attrNameLst>
                                      </p:cBhvr>
                                      <p:to>
                                        <p:strVal val="visible"/>
                                      </p:to>
                                    </p:set>
                                    <p:animEffect transition="in" filter="dissolve">
                                      <p:cBhvr>
                                        <p:cTn id="49" dur="500"/>
                                        <p:tgtEl>
                                          <p:spTgt spid="99"/>
                                        </p:tgtEl>
                                      </p:cBhvr>
                                    </p:animEffect>
                                  </p:childTnLst>
                                </p:cTn>
                              </p:par>
                              <p:par>
                                <p:cTn id="50" presetID="9" presetClass="entr" presetSubtype="0" fill="hold" nodeType="withEffect">
                                  <p:stCondLst>
                                    <p:cond delay="0"/>
                                  </p:stCondLst>
                                  <p:childTnLst>
                                    <p:set>
                                      <p:cBhvr>
                                        <p:cTn id="51" dur="1" fill="hold">
                                          <p:stCondLst>
                                            <p:cond delay="0"/>
                                          </p:stCondLst>
                                        </p:cTn>
                                        <p:tgtEl>
                                          <p:spTgt spid="106"/>
                                        </p:tgtEl>
                                        <p:attrNameLst>
                                          <p:attrName>style.visibility</p:attrName>
                                        </p:attrNameLst>
                                      </p:cBhvr>
                                      <p:to>
                                        <p:strVal val="visible"/>
                                      </p:to>
                                    </p:set>
                                    <p:animEffect transition="in" filter="dissolve">
                                      <p:cBhvr>
                                        <p:cTn id="52" dur="500"/>
                                        <p:tgtEl>
                                          <p:spTgt spid="106"/>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75"/>
                                        </p:tgtEl>
                                        <p:attrNameLst>
                                          <p:attrName>style.visibility</p:attrName>
                                        </p:attrNameLst>
                                      </p:cBhvr>
                                      <p:to>
                                        <p:strVal val="visible"/>
                                      </p:to>
                                    </p:set>
                                    <p:animEffect transition="in" filter="dissolve">
                                      <p:cBhvr>
                                        <p:cTn id="57" dur="500"/>
                                        <p:tgtEl>
                                          <p:spTgt spid="75"/>
                                        </p:tgtEl>
                                      </p:cBhvr>
                                    </p:animEffect>
                                  </p:childTnLst>
                                </p:cTn>
                              </p:par>
                              <p:par>
                                <p:cTn id="58" presetID="9" presetClass="entr" presetSubtype="0" fill="hold" nodeType="withEffect">
                                  <p:stCondLst>
                                    <p:cond delay="0"/>
                                  </p:stCondLst>
                                  <p:childTnLst>
                                    <p:set>
                                      <p:cBhvr>
                                        <p:cTn id="59" dur="1" fill="hold">
                                          <p:stCondLst>
                                            <p:cond delay="0"/>
                                          </p:stCondLst>
                                        </p:cTn>
                                        <p:tgtEl>
                                          <p:spTgt spid="710"/>
                                        </p:tgtEl>
                                        <p:attrNameLst>
                                          <p:attrName>style.visibility</p:attrName>
                                        </p:attrNameLst>
                                      </p:cBhvr>
                                      <p:to>
                                        <p:strVal val="visible"/>
                                      </p:to>
                                    </p:set>
                                    <p:animEffect transition="in" filter="dissolve">
                                      <p:cBhvr>
                                        <p:cTn id="60" dur="500"/>
                                        <p:tgtEl>
                                          <p:spTgt spid="7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3" grpId="0" animBg="1"/>
      <p:bldP spid="88" grpId="0"/>
      <p:bldP spid="102" grpId="0"/>
      <p:bldP spid="102"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03</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生态型分化</a:t>
            </a:r>
          </a:p>
        </p:txBody>
      </p:sp>
      <p:sp>
        <p:nvSpPr>
          <p:cNvPr id="2" name="Rectangle 1">
            <a:extLst>
              <a:ext uri="{FF2B5EF4-FFF2-40B4-BE49-F238E27FC236}">
                <a16:creationId xmlns:a16="http://schemas.microsoft.com/office/drawing/2014/main" id="{EA55803A-FEF1-A913-DCA8-148EE348A663}"/>
              </a:ext>
            </a:extLst>
          </p:cNvPr>
          <p:cNvSpPr/>
          <p:nvPr/>
        </p:nvSpPr>
        <p:spPr>
          <a:xfrm>
            <a:off x="3397184" y="5769318"/>
            <a:ext cx="5557932" cy="369332"/>
          </a:xfrm>
          <a:prstGeom prst="rect">
            <a:avLst/>
          </a:prstGeom>
        </p:spPr>
        <p:txBody>
          <a:bodyPr wrap="none">
            <a:spAutoFit/>
          </a:bodyPr>
          <a:lstStyle/>
          <a:p>
            <a:r>
              <a:rPr lang="zh-CN" altLang="en-US" dirty="0">
                <a:solidFill>
                  <a:srgbClr val="016DB6"/>
                </a:solidFill>
                <a:latin typeface="微软雅黑" panose="020B0503020204020204" pitchFamily="34" charset="-122"/>
                <a:ea typeface="微软雅黑" panose="020B0503020204020204" pitchFamily="34" charset="-122"/>
                <a:cs typeface="Times New Roman" panose="02020703060505090304" charset="0"/>
              </a:rPr>
              <a:t>原绿球藻各生态型</a:t>
            </a:r>
            <a:r>
              <a:rPr lang="en-US" dirty="0">
                <a:solidFill>
                  <a:srgbClr val="016DB6"/>
                </a:solidFill>
                <a:latin typeface="微软雅黑" panose="020B0503020204020204" pitchFamily="34" charset="-122"/>
                <a:ea typeface="微软雅黑" panose="020B0503020204020204" pitchFamily="34" charset="-122"/>
              </a:rPr>
              <a:t>16S-23S ITS</a:t>
            </a:r>
            <a:r>
              <a:rPr lang="zh-CN" altLang="en-US" dirty="0">
                <a:solidFill>
                  <a:srgbClr val="016DB6"/>
                </a:solidFill>
                <a:latin typeface="微软雅黑" panose="020B0503020204020204" pitchFamily="34" charset="-122"/>
                <a:ea typeface="微软雅黑" panose="020B0503020204020204" pitchFamily="34" charset="-122"/>
                <a:cs typeface="Times New Roman" panose="02020703060505090304" charset="0"/>
              </a:rPr>
              <a:t>序列的系统发育关系</a:t>
            </a:r>
            <a:r>
              <a:rPr lang="zh-CN" altLang="en-US" dirty="0">
                <a:solidFill>
                  <a:srgbClr val="016DB6"/>
                </a:solidFill>
                <a:latin typeface="微软雅黑" panose="020B0503020204020204" pitchFamily="34" charset="-122"/>
                <a:ea typeface="微软雅黑" panose="020B0503020204020204" pitchFamily="34" charset="-122"/>
              </a:rPr>
              <a:t> </a:t>
            </a:r>
            <a:endParaRPr lang="en-US" dirty="0">
              <a:solidFill>
                <a:srgbClr val="016DB6"/>
              </a:solidFill>
              <a:latin typeface="微软雅黑" panose="020B0503020204020204" pitchFamily="34" charset="-122"/>
              <a:ea typeface="微软雅黑" panose="020B0503020204020204" pitchFamily="34" charset="-122"/>
            </a:endParaRPr>
          </a:p>
        </p:txBody>
      </p:sp>
      <p:sp>
        <p:nvSpPr>
          <p:cNvPr id="3" name="Rectangle 7">
            <a:extLst>
              <a:ext uri="{FF2B5EF4-FFF2-40B4-BE49-F238E27FC236}">
                <a16:creationId xmlns:a16="http://schemas.microsoft.com/office/drawing/2014/main" id="{F6A90C36-7176-0612-4584-6BFDEBB9A1B8}"/>
              </a:ext>
            </a:extLst>
          </p:cNvPr>
          <p:cNvSpPr/>
          <p:nvPr/>
        </p:nvSpPr>
        <p:spPr>
          <a:xfrm>
            <a:off x="681631" y="1329803"/>
            <a:ext cx="2887058" cy="4198393"/>
          </a:xfrm>
          <a:prstGeom prst="rect">
            <a:avLst/>
          </a:prstGeom>
        </p:spPr>
        <p:txBody>
          <a:bodyPr wrap="square">
            <a:spAutoFit/>
          </a:bodyPr>
          <a:lstStyle/>
          <a:p>
            <a:pPr indent="304800" algn="just">
              <a:lnSpc>
                <a:spcPct val="150000"/>
              </a:lnSpc>
              <a:spcAft>
                <a:spcPts val="0"/>
              </a:spcAft>
            </a:pPr>
            <a:r>
              <a:rPr lang="zh-CN" altLang="en-US" dirty="0">
                <a:latin typeface="Microsoft YaHei" panose="020B0503020204020204" pitchFamily="34" charset="-122"/>
                <a:ea typeface="Microsoft YaHei" panose="020B0503020204020204" pitchFamily="34" charset="-122"/>
                <a:cs typeface="Times New Roman" panose="02020703060505090304" charset="0"/>
              </a:rPr>
              <a:t>根据可培养的原绿球藻株系不同的生理、生态以及分子进化特性，划分了</a:t>
            </a:r>
            <a:r>
              <a:rPr lang="en-US" altLang="zh-CN"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12</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个不同的生态型</a:t>
            </a:r>
            <a:r>
              <a:rPr lang="zh-CN" altLang="en-US" dirty="0">
                <a:latin typeface="Microsoft YaHei" panose="020B0503020204020204" pitchFamily="34" charset="-122"/>
                <a:ea typeface="Microsoft YaHei" panose="020B0503020204020204" pitchFamily="34" charset="-122"/>
                <a:cs typeface="Times New Roman" panose="02020703060505090304" charset="0"/>
              </a:rPr>
              <a:t>，包括</a:t>
            </a:r>
            <a:r>
              <a:rPr lang="en-US" altLang="zh-CN"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6</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种</a:t>
            </a:r>
            <a:r>
              <a:rPr 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HL</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型</a:t>
            </a:r>
            <a:r>
              <a:rPr lang="zh-CN" altLang="en-US" dirty="0">
                <a:latin typeface="Microsoft YaHei" panose="020B0503020204020204" pitchFamily="34" charset="-122"/>
                <a:ea typeface="Microsoft YaHei" panose="020B0503020204020204" pitchFamily="34" charset="-122"/>
                <a:cs typeface="Times New Roman" panose="02020703060505090304" charset="0"/>
              </a:rPr>
              <a:t>和</a:t>
            </a:r>
            <a:r>
              <a:rPr lang="en-US" altLang="zh-CN"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6</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种</a:t>
            </a:r>
            <a:r>
              <a:rPr 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LL</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型</a:t>
            </a:r>
            <a:r>
              <a:rPr lang="zh-CN" altLang="en-US" dirty="0">
                <a:latin typeface="Microsoft YaHei" panose="020B0503020204020204" pitchFamily="34" charset="-122"/>
                <a:ea typeface="Microsoft YaHei" panose="020B0503020204020204" pitchFamily="34" charset="-122"/>
                <a:cs typeface="Times New Roman" panose="02020703060505090304" charset="0"/>
              </a:rPr>
              <a:t>。</a:t>
            </a:r>
            <a:r>
              <a:rPr lang="en-US" dirty="0">
                <a:latin typeface="Microsoft YaHei" panose="020B0503020204020204" pitchFamily="34" charset="-122"/>
                <a:ea typeface="Microsoft YaHei" panose="020B0503020204020204" pitchFamily="34" charset="-122"/>
                <a:cs typeface="Times New Roman" panose="02020703060505090304" charset="0"/>
              </a:rPr>
              <a:t>HL</a:t>
            </a:r>
            <a:r>
              <a:rPr lang="zh-CN" altLang="en-US" dirty="0">
                <a:latin typeface="Microsoft YaHei" panose="020B0503020204020204" pitchFamily="34" charset="-122"/>
                <a:ea typeface="Microsoft YaHei" panose="020B0503020204020204" pitchFamily="34" charset="-122"/>
                <a:cs typeface="Times New Roman" panose="02020703060505090304" charset="0"/>
              </a:rPr>
              <a:t>型原绿球藻主要分布于海洋真光层的上层，包括</a:t>
            </a:r>
            <a:r>
              <a:rPr lang="en-US" dirty="0">
                <a:latin typeface="Microsoft YaHei" panose="020B0503020204020204" pitchFamily="34" charset="-122"/>
                <a:ea typeface="Microsoft YaHei" panose="020B0503020204020204" pitchFamily="34" charset="-122"/>
                <a:cs typeface="Times New Roman" panose="02020703060505090304" charset="0"/>
              </a:rPr>
              <a:t>HLI</a:t>
            </a:r>
            <a:r>
              <a:rPr lang="zh-CN" altLang="en-US" dirty="0">
                <a:latin typeface="Microsoft YaHei" panose="020B0503020204020204" pitchFamily="34" charset="-122"/>
                <a:ea typeface="Microsoft YaHei" panose="020B0503020204020204" pitchFamily="34" charset="-122"/>
                <a:cs typeface="Times New Roman" panose="02020703060505090304" charset="0"/>
              </a:rPr>
              <a:t>和</a:t>
            </a:r>
            <a:r>
              <a:rPr lang="en-US" dirty="0">
                <a:latin typeface="Microsoft YaHei" panose="020B0503020204020204" pitchFamily="34" charset="-122"/>
                <a:ea typeface="Microsoft YaHei" panose="020B0503020204020204" pitchFamily="34" charset="-122"/>
                <a:cs typeface="Times New Roman" panose="02020703060505090304" charset="0"/>
              </a:rPr>
              <a:t>HLII</a:t>
            </a:r>
            <a:r>
              <a:rPr lang="zh-CN" altLang="en-US" dirty="0">
                <a:latin typeface="Microsoft YaHei" panose="020B0503020204020204" pitchFamily="34" charset="-122"/>
                <a:ea typeface="Microsoft YaHei" panose="020B0503020204020204" pitchFamily="34" charset="-122"/>
                <a:cs typeface="Times New Roman" panose="02020703060505090304" charset="0"/>
              </a:rPr>
              <a:t>，</a:t>
            </a:r>
            <a:r>
              <a:rPr lang="en-US" dirty="0">
                <a:latin typeface="Microsoft YaHei" panose="020B0503020204020204" pitchFamily="34" charset="-122"/>
                <a:ea typeface="Microsoft YaHei" panose="020B0503020204020204" pitchFamily="34" charset="-122"/>
                <a:cs typeface="Times New Roman" panose="02020703060505090304" charset="0"/>
              </a:rPr>
              <a:t>LL</a:t>
            </a:r>
            <a:r>
              <a:rPr lang="zh-CN" altLang="en-US" dirty="0">
                <a:latin typeface="Microsoft YaHei" panose="020B0503020204020204" pitchFamily="34" charset="-122"/>
                <a:ea typeface="Microsoft YaHei" panose="020B0503020204020204" pitchFamily="34" charset="-122"/>
                <a:cs typeface="Times New Roman" panose="02020703060505090304" charset="0"/>
              </a:rPr>
              <a:t>型原绿球藻主要分布于真光层的深层，包括</a:t>
            </a:r>
            <a:r>
              <a:rPr lang="en-US" dirty="0">
                <a:latin typeface="Microsoft YaHei" panose="020B0503020204020204" pitchFamily="34" charset="-122"/>
                <a:ea typeface="Microsoft YaHei" panose="020B0503020204020204" pitchFamily="34" charset="-122"/>
                <a:cs typeface="Times New Roman" panose="02020703060505090304" charset="0"/>
              </a:rPr>
              <a:t>LLI</a:t>
            </a:r>
            <a:r>
              <a:rPr lang="zh-CN" altLang="en-US" dirty="0">
                <a:latin typeface="Microsoft YaHei" panose="020B0503020204020204" pitchFamily="34" charset="-122"/>
                <a:ea typeface="Microsoft YaHei" panose="020B0503020204020204" pitchFamily="34" charset="-122"/>
                <a:cs typeface="Times New Roman" panose="02020703060505090304" charset="0"/>
              </a:rPr>
              <a:t>、</a:t>
            </a:r>
            <a:r>
              <a:rPr lang="en-US" dirty="0">
                <a:latin typeface="Microsoft YaHei" panose="020B0503020204020204" pitchFamily="34" charset="-122"/>
                <a:ea typeface="Microsoft YaHei" panose="020B0503020204020204" pitchFamily="34" charset="-122"/>
                <a:cs typeface="Times New Roman" panose="02020703060505090304" charset="0"/>
              </a:rPr>
              <a:t>LLII/III</a:t>
            </a:r>
            <a:r>
              <a:rPr lang="zh-CN" altLang="en-US" dirty="0">
                <a:latin typeface="Microsoft YaHei" panose="020B0503020204020204" pitchFamily="34" charset="-122"/>
                <a:ea typeface="Microsoft YaHei" panose="020B0503020204020204" pitchFamily="34" charset="-122"/>
                <a:cs typeface="Times New Roman" panose="02020703060505090304" charset="0"/>
              </a:rPr>
              <a:t>和</a:t>
            </a:r>
            <a:r>
              <a:rPr lang="en-US" dirty="0">
                <a:latin typeface="Microsoft YaHei" panose="020B0503020204020204" pitchFamily="34" charset="-122"/>
                <a:ea typeface="Microsoft YaHei" panose="020B0503020204020204" pitchFamily="34" charset="-122"/>
                <a:cs typeface="Times New Roman" panose="02020703060505090304" charset="0"/>
              </a:rPr>
              <a:t>LLIV</a:t>
            </a:r>
            <a:r>
              <a:rPr lang="zh-CN" altLang="en-US" dirty="0">
                <a:latin typeface="Microsoft YaHei" panose="020B0503020204020204" pitchFamily="34" charset="-122"/>
                <a:ea typeface="Microsoft YaHei" panose="020B0503020204020204" pitchFamily="34" charset="-122"/>
                <a:cs typeface="Times New Roman" panose="02020703060505090304" charset="0"/>
              </a:rPr>
              <a:t>。</a:t>
            </a:r>
            <a:endParaRPr lang="zh-CN" altLang="en-US" sz="1600" dirty="0">
              <a:latin typeface="Microsoft YaHei" panose="020B0503020204020204" pitchFamily="34" charset="-122"/>
              <a:ea typeface="Microsoft YaHei" panose="020B0503020204020204" pitchFamily="34" charset="-122"/>
              <a:cs typeface="Times New Roman" panose="02020703060505090304" charset="0"/>
            </a:endParaRPr>
          </a:p>
        </p:txBody>
      </p:sp>
      <p:pic>
        <p:nvPicPr>
          <p:cNvPr id="4" name="Picture 10" descr="../../../../../../Desktop/博士毕业论文/PIcs/Screen%20Shot%202017-08-30%20at%209.">
            <a:extLst>
              <a:ext uri="{FF2B5EF4-FFF2-40B4-BE49-F238E27FC236}">
                <a16:creationId xmlns:a16="http://schemas.microsoft.com/office/drawing/2014/main" id="{F77F471D-AE97-4198-89C8-4A4C0A4ECF43}"/>
              </a:ext>
            </a:extLst>
          </p:cNvPr>
          <p:cNvPicPr>
            <a:picLocks noChangeAspect="1"/>
          </p:cNvPicPr>
          <p:nvPr/>
        </p:nvPicPr>
        <p:blipFill>
          <a:blip r:embed="rId4">
            <a:extLst>
              <a:ext uri="{28A0092B-C50C-407E-A947-70E740481C1C}">
                <a14:useLocalDpi xmlns:a14="http://schemas.microsoft.com/office/drawing/2010/main" val="0"/>
              </a:ext>
            </a:extLst>
          </a:blip>
          <a:srcRect t="17539" b="15043"/>
          <a:stretch>
            <a:fillRect/>
          </a:stretch>
        </p:blipFill>
        <p:spPr>
          <a:xfrm>
            <a:off x="8622126" y="1261826"/>
            <a:ext cx="3381445" cy="4284000"/>
          </a:xfrm>
          <a:prstGeom prst="rect">
            <a:avLst/>
          </a:prstGeom>
          <a:noFill/>
          <a:ln>
            <a:noFill/>
          </a:ln>
        </p:spPr>
      </p:pic>
      <p:sp>
        <p:nvSpPr>
          <p:cNvPr id="5" name="TextBox 11">
            <a:extLst>
              <a:ext uri="{FF2B5EF4-FFF2-40B4-BE49-F238E27FC236}">
                <a16:creationId xmlns:a16="http://schemas.microsoft.com/office/drawing/2014/main" id="{5770603E-51FC-427E-518B-E7F3C39F6A01}"/>
              </a:ext>
            </a:extLst>
          </p:cNvPr>
          <p:cNvSpPr txBox="1"/>
          <p:nvPr/>
        </p:nvSpPr>
        <p:spPr>
          <a:xfrm>
            <a:off x="8834018" y="5761245"/>
            <a:ext cx="3427556"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Johnson</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et</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al</a:t>
            </a:r>
            <a:r>
              <a:rPr lang="en-US" altLang="zh-CN" sz="1600"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 2006,</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Science</a:t>
            </a:r>
            <a:endParaRPr lang="en-US"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267C18DA-7C01-1251-4D7E-E44D6FAEA1EC}"/>
              </a:ext>
            </a:extLst>
          </p:cNvPr>
          <p:cNvPicPr>
            <a:picLocks noChangeAspect="1"/>
          </p:cNvPicPr>
          <p:nvPr/>
        </p:nvPicPr>
        <p:blipFill rotWithShape="1">
          <a:blip r:embed="rId5"/>
          <a:srcRect r="51271" b="49028"/>
          <a:stretch>
            <a:fillRect/>
          </a:stretch>
        </p:blipFill>
        <p:spPr>
          <a:xfrm>
            <a:off x="4079929" y="1259628"/>
            <a:ext cx="4109194" cy="4248000"/>
          </a:xfrm>
          <a:prstGeom prst="rect">
            <a:avLst/>
          </a:prstGeom>
        </p:spPr>
      </p:pic>
      <p:sp>
        <p:nvSpPr>
          <p:cNvPr id="9" name="文本框 8">
            <a:extLst>
              <a:ext uri="{FF2B5EF4-FFF2-40B4-BE49-F238E27FC236}">
                <a16:creationId xmlns:a16="http://schemas.microsoft.com/office/drawing/2014/main" id="{21257FB9-FD0B-B40B-6DB3-26F03715D6F8}"/>
              </a:ext>
            </a:extLst>
          </p:cNvPr>
          <p:cNvSpPr txBox="1"/>
          <p:nvPr/>
        </p:nvSpPr>
        <p:spPr>
          <a:xfrm>
            <a:off x="1047558" y="797963"/>
            <a:ext cx="5042263" cy="461665"/>
          </a:xfrm>
          <a:prstGeom prst="rect">
            <a:avLst/>
          </a:prstGeom>
          <a:noFill/>
        </p:spPr>
        <p:txBody>
          <a:bodyPr wrap="square" rtlCol="0">
            <a:spAutoFit/>
          </a:bodyPr>
          <a:lstStyle/>
          <a:p>
            <a:r>
              <a:rPr kumimoji="1" lang="zh-CN" altLang="en-US" sz="2400" b="1" dirty="0">
                <a:solidFill>
                  <a:srgbClr val="016DB6"/>
                </a:solidFill>
                <a:latin typeface="Microsoft YaHei" panose="020B0503020204020204" pitchFamily="34" charset="-122"/>
                <a:ea typeface="Microsoft YaHei" panose="020B0503020204020204" pitchFamily="34" charset="-122"/>
              </a:rPr>
              <a:t>不同生态型分化</a:t>
            </a:r>
          </a:p>
        </p:txBody>
      </p:sp>
      <p:sp>
        <p:nvSpPr>
          <p:cNvPr id="10" name="灯片编号占位符 9">
            <a:extLst>
              <a:ext uri="{FF2B5EF4-FFF2-40B4-BE49-F238E27FC236}">
                <a16:creationId xmlns:a16="http://schemas.microsoft.com/office/drawing/2014/main" id="{D1274379-EF09-D6A1-8ECA-2F0DD6BA7064}"/>
              </a:ext>
            </a:extLst>
          </p:cNvPr>
          <p:cNvSpPr>
            <a:spLocks noGrp="1"/>
          </p:cNvSpPr>
          <p:nvPr>
            <p:ph type="sldNum" sz="quarter" idx="12"/>
          </p:nvPr>
        </p:nvSpPr>
        <p:spPr/>
        <p:txBody>
          <a:bodyPr/>
          <a:lstStyle/>
          <a:p>
            <a:fld id="{D4D259BB-D72D-9A46-A1F2-486AA9F7057F}" type="slidenum">
              <a:rPr kumimoji="1" lang="zh-CN" altLang="en-US" smtClean="0"/>
              <a:t>12</a:t>
            </a:fld>
            <a:endParaRPr kumimoji="1" lang="zh-CN" altLang="en-US"/>
          </a:p>
        </p:txBody>
      </p:sp>
    </p:spTree>
    <p:extLst>
      <p:ext uri="{BB962C8B-B14F-4D97-AF65-F5344CB8AC3E}">
        <p14:creationId xmlns:p14="http://schemas.microsoft.com/office/powerpoint/2010/main" val="2407797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03</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生态型分化</a:t>
            </a:r>
          </a:p>
        </p:txBody>
      </p:sp>
      <p:pic>
        <p:nvPicPr>
          <p:cNvPr id="6" name="图片 5">
            <a:extLst>
              <a:ext uri="{FF2B5EF4-FFF2-40B4-BE49-F238E27FC236}">
                <a16:creationId xmlns:a16="http://schemas.microsoft.com/office/drawing/2014/main" id="{A64513D0-EE07-4155-F446-AE414F943A03}"/>
              </a:ext>
            </a:extLst>
          </p:cNvPr>
          <p:cNvPicPr>
            <a:picLocks noChangeAspect="1"/>
          </p:cNvPicPr>
          <p:nvPr/>
        </p:nvPicPr>
        <p:blipFill>
          <a:blip r:embed="rId4"/>
          <a:stretch>
            <a:fillRect/>
          </a:stretch>
        </p:blipFill>
        <p:spPr>
          <a:xfrm>
            <a:off x="6014888" y="1401701"/>
            <a:ext cx="6070600" cy="3924300"/>
          </a:xfrm>
          <a:prstGeom prst="rect">
            <a:avLst/>
          </a:prstGeom>
        </p:spPr>
      </p:pic>
      <p:pic>
        <p:nvPicPr>
          <p:cNvPr id="10" name="图片 9">
            <a:extLst>
              <a:ext uri="{FF2B5EF4-FFF2-40B4-BE49-F238E27FC236}">
                <a16:creationId xmlns:a16="http://schemas.microsoft.com/office/drawing/2014/main" id="{C0315146-79F8-7A7B-EDB4-1127598CBC60}"/>
              </a:ext>
            </a:extLst>
          </p:cNvPr>
          <p:cNvPicPr>
            <a:picLocks noChangeAspect="1"/>
          </p:cNvPicPr>
          <p:nvPr/>
        </p:nvPicPr>
        <p:blipFill>
          <a:blip r:embed="rId5"/>
          <a:stretch>
            <a:fillRect/>
          </a:stretch>
        </p:blipFill>
        <p:spPr>
          <a:xfrm>
            <a:off x="300602" y="1440239"/>
            <a:ext cx="5295900" cy="3911600"/>
          </a:xfrm>
          <a:prstGeom prst="rect">
            <a:avLst/>
          </a:prstGeom>
        </p:spPr>
      </p:pic>
      <p:sp>
        <p:nvSpPr>
          <p:cNvPr id="11" name="Rectangle 12">
            <a:extLst>
              <a:ext uri="{FF2B5EF4-FFF2-40B4-BE49-F238E27FC236}">
                <a16:creationId xmlns:a16="http://schemas.microsoft.com/office/drawing/2014/main" id="{507EA678-9E4F-BB4A-572C-A81ECA6AF77C}"/>
              </a:ext>
            </a:extLst>
          </p:cNvPr>
          <p:cNvSpPr/>
          <p:nvPr/>
        </p:nvSpPr>
        <p:spPr>
          <a:xfrm>
            <a:off x="1094676" y="5443280"/>
            <a:ext cx="3734434" cy="400110"/>
          </a:xfrm>
          <a:prstGeom prst="rect">
            <a:avLst/>
          </a:prstGeom>
        </p:spPr>
        <p:txBody>
          <a:bodyPr wrap="square">
            <a:spAutoFit/>
          </a:bodyPr>
          <a:lstStyle/>
          <a:p>
            <a:r>
              <a:rPr lang="zh-CN" altLang="en-US" sz="2000" dirty="0">
                <a:solidFill>
                  <a:srgbClr val="016DB6"/>
                </a:solidFill>
                <a:latin typeface="Microsoft YaHei" panose="020B0503020204020204" pitchFamily="34" charset="-122"/>
                <a:ea typeface="Microsoft YaHei" panose="020B0503020204020204" pitchFamily="34" charset="-122"/>
                <a:cs typeface="Times New Roman" panose="02020703060505090304" charset="0"/>
              </a:rPr>
              <a:t>原绿球藻基因组</a:t>
            </a:r>
            <a:r>
              <a:rPr lang="en-US" altLang="zh-CN" sz="2000" dirty="0">
                <a:solidFill>
                  <a:srgbClr val="016DB6"/>
                </a:solidFill>
                <a:latin typeface="Microsoft YaHei" panose="020B0503020204020204" pitchFamily="34" charset="-122"/>
                <a:ea typeface="Microsoft YaHei" panose="020B0503020204020204" pitchFamily="34" charset="-122"/>
                <a:cs typeface="Times New Roman" panose="02020703060505090304" charset="0"/>
              </a:rPr>
              <a:t>LCB</a:t>
            </a:r>
            <a:r>
              <a:rPr lang="zh-CN" altLang="en-US" sz="2000" dirty="0">
                <a:solidFill>
                  <a:srgbClr val="016DB6"/>
                </a:solidFill>
                <a:latin typeface="Microsoft YaHei" panose="020B0503020204020204" pitchFamily="34" charset="-122"/>
                <a:ea typeface="Microsoft YaHei" panose="020B0503020204020204" pitchFamily="34" charset="-122"/>
                <a:cs typeface="Times New Roman" panose="02020703060505090304" charset="0"/>
              </a:rPr>
              <a:t>比对</a:t>
            </a:r>
            <a:r>
              <a:rPr lang="zh-CN" altLang="en-US" sz="2000" dirty="0">
                <a:solidFill>
                  <a:srgbClr val="016DB6"/>
                </a:solidFill>
                <a:latin typeface="Microsoft YaHei" panose="020B0503020204020204" pitchFamily="34" charset="-122"/>
                <a:ea typeface="Microsoft YaHei" panose="020B0503020204020204" pitchFamily="34" charset="-122"/>
              </a:rPr>
              <a:t> </a:t>
            </a:r>
            <a:endParaRPr lang="en-US" sz="2000" dirty="0">
              <a:solidFill>
                <a:srgbClr val="016DB6"/>
              </a:solidFill>
              <a:latin typeface="Microsoft YaHei" panose="020B0503020204020204" pitchFamily="34" charset="-122"/>
              <a:ea typeface="Microsoft YaHei" panose="020B0503020204020204" pitchFamily="34" charset="-122"/>
            </a:endParaRPr>
          </a:p>
        </p:txBody>
      </p:sp>
      <p:sp>
        <p:nvSpPr>
          <p:cNvPr id="12" name="Rectangle 2">
            <a:extLst>
              <a:ext uri="{FF2B5EF4-FFF2-40B4-BE49-F238E27FC236}">
                <a16:creationId xmlns:a16="http://schemas.microsoft.com/office/drawing/2014/main" id="{7A68FCC6-B926-95AA-94B2-75B501B04C69}"/>
              </a:ext>
            </a:extLst>
          </p:cNvPr>
          <p:cNvSpPr/>
          <p:nvPr/>
        </p:nvSpPr>
        <p:spPr>
          <a:xfrm>
            <a:off x="300603" y="1400938"/>
            <a:ext cx="3960895" cy="123478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1">
            <a:extLst>
              <a:ext uri="{FF2B5EF4-FFF2-40B4-BE49-F238E27FC236}">
                <a16:creationId xmlns:a16="http://schemas.microsoft.com/office/drawing/2014/main" id="{6DE77BF2-A150-B1DE-C43B-D168E05E2375}"/>
              </a:ext>
            </a:extLst>
          </p:cNvPr>
          <p:cNvSpPr/>
          <p:nvPr/>
        </p:nvSpPr>
        <p:spPr>
          <a:xfrm>
            <a:off x="1499809" y="1400938"/>
            <a:ext cx="1226393" cy="39120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
            <a:extLst>
              <a:ext uri="{FF2B5EF4-FFF2-40B4-BE49-F238E27FC236}">
                <a16:creationId xmlns:a16="http://schemas.microsoft.com/office/drawing/2014/main" id="{43C9DE96-0A29-662C-A991-C05335B1AFA8}"/>
              </a:ext>
            </a:extLst>
          </p:cNvPr>
          <p:cNvSpPr/>
          <p:nvPr/>
        </p:nvSpPr>
        <p:spPr>
          <a:xfrm>
            <a:off x="4545217" y="6174872"/>
            <a:ext cx="3089207"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Yan</a:t>
            </a:r>
            <a:r>
              <a:rPr lang="en-US" dirty="0">
                <a:latin typeface="微软雅黑" panose="020B0503020204020204" pitchFamily="34" charset="-122"/>
                <a:ea typeface="微软雅黑" panose="020B0503020204020204" pitchFamily="34" charset="-122"/>
              </a:rPr>
              <a:t> et al., 201</a:t>
            </a:r>
            <a:r>
              <a:rPr lang="en-US" altLang="zh-CN" dirty="0">
                <a:latin typeface="微软雅黑" panose="020B0503020204020204" pitchFamily="34" charset="-122"/>
                <a:ea typeface="微软雅黑" panose="020B0503020204020204" pitchFamily="34" charset="-122"/>
              </a:rPr>
              <a:t>8,</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AEM</a:t>
            </a:r>
            <a:r>
              <a:rPr lang="zh-CN" altLang="en-US" dirty="0">
                <a:latin typeface="微软雅黑" panose="020B0503020204020204" pitchFamily="34" charset="-122"/>
                <a:ea typeface="微软雅黑" panose="020B0503020204020204" pitchFamily="34" charset="-122"/>
              </a:rPr>
              <a:t>） </a:t>
            </a:r>
            <a:endParaRPr lang="en-US" dirty="0">
              <a:latin typeface="微软雅黑" panose="020B0503020204020204" pitchFamily="34" charset="-122"/>
              <a:ea typeface="微软雅黑" panose="020B0503020204020204" pitchFamily="34" charset="-122"/>
            </a:endParaRPr>
          </a:p>
        </p:txBody>
      </p:sp>
      <p:sp>
        <p:nvSpPr>
          <p:cNvPr id="16" name="Rectangle 15">
            <a:extLst>
              <a:ext uri="{FF2B5EF4-FFF2-40B4-BE49-F238E27FC236}">
                <a16:creationId xmlns:a16="http://schemas.microsoft.com/office/drawing/2014/main" id="{8D38C1CD-5256-39D5-8073-D6909D03070E}"/>
              </a:ext>
            </a:extLst>
          </p:cNvPr>
          <p:cNvSpPr/>
          <p:nvPr/>
        </p:nvSpPr>
        <p:spPr>
          <a:xfrm>
            <a:off x="6008156" y="1396806"/>
            <a:ext cx="4944918" cy="333758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EBA7594-57DB-5C6B-7488-07959F7DF2A0}"/>
              </a:ext>
            </a:extLst>
          </p:cNvPr>
          <p:cNvSpPr/>
          <p:nvPr/>
        </p:nvSpPr>
        <p:spPr>
          <a:xfrm>
            <a:off x="6008155" y="4734395"/>
            <a:ext cx="6075649" cy="56008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8">
            <a:extLst>
              <a:ext uri="{FF2B5EF4-FFF2-40B4-BE49-F238E27FC236}">
                <a16:creationId xmlns:a16="http://schemas.microsoft.com/office/drawing/2014/main" id="{D2DF2AE4-C1AC-2E96-04A9-416752A8DB6F}"/>
              </a:ext>
            </a:extLst>
          </p:cNvPr>
          <p:cNvSpPr/>
          <p:nvPr/>
        </p:nvSpPr>
        <p:spPr>
          <a:xfrm>
            <a:off x="7349025" y="5443280"/>
            <a:ext cx="3081293" cy="400110"/>
          </a:xfrm>
          <a:prstGeom prst="rect">
            <a:avLst/>
          </a:prstGeom>
        </p:spPr>
        <p:txBody>
          <a:bodyPr wrap="none">
            <a:spAutoFit/>
          </a:bodyPr>
          <a:lstStyle/>
          <a:p>
            <a:r>
              <a:rPr lang="zh-CN" altLang="en-US" sz="2000" dirty="0">
                <a:solidFill>
                  <a:srgbClr val="016DB6"/>
                </a:solidFill>
                <a:latin typeface="Microsoft YaHei" panose="020B0503020204020204" pitchFamily="34" charset="-122"/>
                <a:ea typeface="Microsoft YaHei" panose="020B0503020204020204" pitchFamily="34" charset="-122"/>
                <a:cs typeface="Times New Roman" panose="02020703060505090304" charset="0"/>
              </a:rPr>
              <a:t>原绿球藻基因组骨架比对</a:t>
            </a:r>
            <a:r>
              <a:rPr lang="zh-CN" altLang="en-US" sz="2000" dirty="0">
                <a:solidFill>
                  <a:srgbClr val="016DB6"/>
                </a:solidFill>
                <a:latin typeface="Microsoft YaHei" panose="020B0503020204020204" pitchFamily="34" charset="-122"/>
                <a:ea typeface="Microsoft YaHei" panose="020B0503020204020204" pitchFamily="34" charset="-122"/>
              </a:rPr>
              <a:t> </a:t>
            </a:r>
            <a:endParaRPr lang="en-US" sz="2000" dirty="0">
              <a:solidFill>
                <a:srgbClr val="016DB6"/>
              </a:solidFill>
              <a:latin typeface="Microsoft YaHei" panose="020B0503020204020204" pitchFamily="34" charset="-122"/>
              <a:ea typeface="Microsoft YaHei" panose="020B0503020204020204" pitchFamily="34" charset="-122"/>
            </a:endParaRP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002713" y="6292667"/>
            <a:ext cx="2743200" cy="365125"/>
          </a:xfrm>
        </p:spPr>
        <p:txBody>
          <a:bodyPr/>
          <a:lstStyle/>
          <a:p>
            <a:fld id="{D4D259BB-D72D-9A46-A1F2-486AA9F7057F}" type="slidenum">
              <a:rPr kumimoji="1" lang="zh-CN" altLang="en-US" smtClean="0"/>
              <a:t>13</a:t>
            </a:fld>
            <a:endParaRPr kumimoji="1" lang="zh-CN" altLang="en-US" dirty="0"/>
          </a:p>
        </p:txBody>
      </p:sp>
    </p:spTree>
    <p:extLst>
      <p:ext uri="{BB962C8B-B14F-4D97-AF65-F5344CB8AC3E}">
        <p14:creationId xmlns:p14="http://schemas.microsoft.com/office/powerpoint/2010/main" val="4125519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grpId="1" nodeType="clickEffect">
                                  <p:stCondLst>
                                    <p:cond delay="0"/>
                                  </p:stCondLst>
                                  <p:childTnLst>
                                    <p:anim calcmode="lin" valueType="num">
                                      <p:cBhvr additive="base">
                                        <p:cTn id="11" dur="500"/>
                                        <p:tgtEl>
                                          <p:spTgt spid="12"/>
                                        </p:tgtEl>
                                        <p:attrNameLst>
                                          <p:attrName>ppt_x</p:attrName>
                                        </p:attrNameLst>
                                      </p:cBhvr>
                                      <p:tavLst>
                                        <p:tav tm="0">
                                          <p:val>
                                            <p:strVal val="ppt_x"/>
                                          </p:val>
                                        </p:tav>
                                        <p:tav tm="100000">
                                          <p:val>
                                            <p:strVal val="ppt_x"/>
                                          </p:val>
                                        </p:tav>
                                      </p:tavLst>
                                    </p:anim>
                                    <p:anim calcmode="lin" valueType="num">
                                      <p:cBhvr additive="base">
                                        <p:cTn id="12" dur="500"/>
                                        <p:tgtEl>
                                          <p:spTgt spid="12"/>
                                        </p:tgtEl>
                                        <p:attrNameLst>
                                          <p:attrName>ppt_y</p:attrName>
                                        </p:attrNameLst>
                                      </p:cBhvr>
                                      <p:tavLst>
                                        <p:tav tm="0">
                                          <p:val>
                                            <p:strVal val="ppt_y"/>
                                          </p:val>
                                        </p:tav>
                                        <p:tav tm="100000">
                                          <p:val>
                                            <p:strVal val="1+ppt_h/2"/>
                                          </p:val>
                                        </p:tav>
                                      </p:tavLst>
                                    </p:anim>
                                    <p:set>
                                      <p:cBhvr>
                                        <p:cTn id="13" dur="1" fill="hold">
                                          <p:stCondLst>
                                            <p:cond delay="499"/>
                                          </p:stCondLst>
                                        </p:cTn>
                                        <p:tgtEl>
                                          <p:spTgt spid="12"/>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dissolv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dissolve">
                                      <p:cBhvr>
                                        <p:cTn id="23" dur="500"/>
                                        <p:tgtEl>
                                          <p:spTgt spid="16"/>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500" fill="hold"/>
                                        <p:tgtEl>
                                          <p:spTgt spid="17"/>
                                        </p:tgtEl>
                                        <p:attrNameLst>
                                          <p:attrName>ppt_x</p:attrName>
                                        </p:attrNameLst>
                                      </p:cBhvr>
                                      <p:tavLst>
                                        <p:tav tm="0">
                                          <p:val>
                                            <p:strVal val="#ppt_x"/>
                                          </p:val>
                                        </p:tav>
                                        <p:tav tm="100000">
                                          <p:val>
                                            <p:strVal val="#ppt_x"/>
                                          </p:val>
                                        </p:tav>
                                      </p:tavLst>
                                    </p:anim>
                                    <p:anim calcmode="lin" valueType="num">
                                      <p:cBhvr additive="base">
                                        <p:cTn id="29"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4" grpId="0" animBg="1"/>
      <p:bldP spid="16" grpId="0" animBg="1"/>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03</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生态型分化</a:t>
            </a: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002713" y="6292667"/>
            <a:ext cx="2743200" cy="365125"/>
          </a:xfrm>
        </p:spPr>
        <p:txBody>
          <a:bodyPr/>
          <a:lstStyle/>
          <a:p>
            <a:fld id="{D4D259BB-D72D-9A46-A1F2-486AA9F7057F}" type="slidenum">
              <a:rPr kumimoji="1" lang="zh-CN" altLang="en-US" smtClean="0"/>
              <a:t>14</a:t>
            </a:fld>
            <a:endParaRPr kumimoji="1" lang="zh-CN" altLang="en-US" dirty="0"/>
          </a:p>
        </p:txBody>
      </p:sp>
      <p:pic>
        <p:nvPicPr>
          <p:cNvPr id="6" name="图片 5">
            <a:extLst>
              <a:ext uri="{FF2B5EF4-FFF2-40B4-BE49-F238E27FC236}">
                <a16:creationId xmlns:a16="http://schemas.microsoft.com/office/drawing/2014/main" id="{97A6C335-6095-C3CA-3AFE-D1BA59FAA8E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88686" y="1079772"/>
            <a:ext cx="8184372" cy="4896000"/>
          </a:xfrm>
          <a:prstGeom prst="rect">
            <a:avLst/>
          </a:prstGeom>
          <a:noFill/>
          <a:ln>
            <a:noFill/>
          </a:ln>
        </p:spPr>
      </p:pic>
      <p:sp>
        <p:nvSpPr>
          <p:cNvPr id="10" name="文本框 9">
            <a:extLst>
              <a:ext uri="{FF2B5EF4-FFF2-40B4-BE49-F238E27FC236}">
                <a16:creationId xmlns:a16="http://schemas.microsoft.com/office/drawing/2014/main" id="{B1CBAA07-E384-7CFC-6577-CF60AE263488}"/>
              </a:ext>
            </a:extLst>
          </p:cNvPr>
          <p:cNvSpPr txBox="1"/>
          <p:nvPr/>
        </p:nvSpPr>
        <p:spPr>
          <a:xfrm>
            <a:off x="3638469" y="6047707"/>
            <a:ext cx="4429632" cy="400110"/>
          </a:xfrm>
          <a:prstGeom prst="rect">
            <a:avLst/>
          </a:prstGeom>
          <a:noFill/>
        </p:spPr>
        <p:txBody>
          <a:bodyPr wrap="square">
            <a:spAutoFit/>
          </a:bodyPr>
          <a:lstStyle/>
          <a:p>
            <a:r>
              <a:rPr lang="zh-CN" altLang="zh-CN" sz="2000" kern="100" dirty="0">
                <a:solidFill>
                  <a:srgbClr val="016DB6"/>
                </a:solidFill>
                <a:effectLst/>
                <a:latin typeface="微软雅黑" panose="020B0503020204020204" pitchFamily="34" charset="-122"/>
                <a:ea typeface="微软雅黑" panose="020B0503020204020204" pitchFamily="34" charset="-122"/>
                <a:cs typeface="Times New Roman" panose="02020603050405020304" pitchFamily="18" charset="0"/>
              </a:rPr>
              <a:t>原绿球藻生态型和亚生态型分化</a:t>
            </a:r>
            <a:endParaRPr lang="zh-CN" altLang="en-US" sz="2000" dirty="0">
              <a:solidFill>
                <a:srgbClr val="016DB6"/>
              </a:solidFill>
              <a:latin typeface="微软雅黑" panose="020B0503020204020204" pitchFamily="34" charset="-122"/>
              <a:ea typeface="微软雅黑" panose="020B0503020204020204" pitchFamily="34" charset="-122"/>
            </a:endParaRPr>
          </a:p>
        </p:txBody>
      </p:sp>
      <p:sp>
        <p:nvSpPr>
          <p:cNvPr id="11" name="Rectangle 14">
            <a:extLst>
              <a:ext uri="{FF2B5EF4-FFF2-40B4-BE49-F238E27FC236}">
                <a16:creationId xmlns:a16="http://schemas.microsoft.com/office/drawing/2014/main" id="{A16A4E61-74DB-75BD-400D-CC9884D44A1C}"/>
              </a:ext>
            </a:extLst>
          </p:cNvPr>
          <p:cNvSpPr/>
          <p:nvPr/>
        </p:nvSpPr>
        <p:spPr>
          <a:xfrm>
            <a:off x="7133489" y="6350015"/>
            <a:ext cx="4612424" cy="307777"/>
          </a:xfrm>
          <a:prstGeom prst="rect">
            <a:avLst/>
          </a:prstGeom>
        </p:spPr>
        <p:txBody>
          <a:bodyPr wrap="square">
            <a:spAutoFit/>
          </a:bodyPr>
          <a:lstStyle/>
          <a:p>
            <a:r>
              <a:rPr lang="en-US" altLang="zh-CN" sz="1400" dirty="0">
                <a:latin typeface="微软雅黑" panose="020B0503020204020204" pitchFamily="34" charset="-122"/>
                <a:ea typeface="微软雅黑" panose="020B0503020204020204" pitchFamily="34" charset="-122"/>
              </a:rPr>
              <a:t>Yan</a:t>
            </a:r>
            <a:r>
              <a:rPr lang="en-US" sz="1400" dirty="0">
                <a:latin typeface="微软雅黑" panose="020B0503020204020204" pitchFamily="34" charset="-122"/>
                <a:ea typeface="微软雅黑" panose="020B0503020204020204" pitchFamily="34" charset="-122"/>
              </a:rPr>
              <a:t> et al., 20</a:t>
            </a:r>
            <a:r>
              <a:rPr lang="en-US" altLang="zh-CN" sz="1400" dirty="0">
                <a:latin typeface="微软雅黑" panose="020B0503020204020204" pitchFamily="34" charset="-122"/>
                <a:ea typeface="微软雅黑" panose="020B0503020204020204" pitchFamily="34" charset="-122"/>
              </a:rPr>
              <a:t>20,</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Science</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China–Earth</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Sciences</a:t>
            </a:r>
            <a:endParaRPr lang="en-US" sz="1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012487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03</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生态型分化</a:t>
            </a:r>
          </a:p>
        </p:txBody>
      </p:sp>
      <p:pic>
        <p:nvPicPr>
          <p:cNvPr id="3" name="图片 2" descr="公司名称&#10;&#10;低可信度描述已自动生成">
            <a:extLst>
              <a:ext uri="{FF2B5EF4-FFF2-40B4-BE49-F238E27FC236}">
                <a16:creationId xmlns:a16="http://schemas.microsoft.com/office/drawing/2014/main" id="{E91FD9D8-9616-78A3-D3D3-9E095D0AD877}"/>
              </a:ext>
            </a:extLst>
          </p:cNvPr>
          <p:cNvPicPr>
            <a:picLocks noChangeAspect="1"/>
          </p:cNvPicPr>
          <p:nvPr/>
        </p:nvPicPr>
        <p:blipFill>
          <a:blip r:embed="rId4"/>
          <a:stretch>
            <a:fillRect/>
          </a:stretch>
        </p:blipFill>
        <p:spPr>
          <a:xfrm>
            <a:off x="364732" y="2073897"/>
            <a:ext cx="5298175" cy="3119158"/>
          </a:xfrm>
          <a:prstGeom prst="rect">
            <a:avLst/>
          </a:prstGeom>
        </p:spPr>
      </p:pic>
      <p:pic>
        <p:nvPicPr>
          <p:cNvPr id="5" name="图片 4" descr="图示&#10;&#10;描述已自动生成">
            <a:extLst>
              <a:ext uri="{FF2B5EF4-FFF2-40B4-BE49-F238E27FC236}">
                <a16:creationId xmlns:a16="http://schemas.microsoft.com/office/drawing/2014/main" id="{F483A40C-C9C6-714E-F4AD-A393BB2C2BE2}"/>
              </a:ext>
            </a:extLst>
          </p:cNvPr>
          <p:cNvPicPr>
            <a:picLocks noChangeAspect="1"/>
          </p:cNvPicPr>
          <p:nvPr/>
        </p:nvPicPr>
        <p:blipFill>
          <a:blip r:embed="rId5"/>
          <a:stretch>
            <a:fillRect/>
          </a:stretch>
        </p:blipFill>
        <p:spPr>
          <a:xfrm>
            <a:off x="6381172" y="1998482"/>
            <a:ext cx="5210215" cy="3119159"/>
          </a:xfrm>
          <a:prstGeom prst="rect">
            <a:avLst/>
          </a:prstGeom>
        </p:spPr>
      </p:pic>
      <p:sp>
        <p:nvSpPr>
          <p:cNvPr id="9" name="文本框 8">
            <a:extLst>
              <a:ext uri="{FF2B5EF4-FFF2-40B4-BE49-F238E27FC236}">
                <a16:creationId xmlns:a16="http://schemas.microsoft.com/office/drawing/2014/main" id="{FFAA86E0-084F-AB15-14B2-B7B5D767D2C8}"/>
              </a:ext>
            </a:extLst>
          </p:cNvPr>
          <p:cNvSpPr txBox="1"/>
          <p:nvPr/>
        </p:nvSpPr>
        <p:spPr>
          <a:xfrm>
            <a:off x="6879210" y="5297020"/>
            <a:ext cx="6122708" cy="369332"/>
          </a:xfrm>
          <a:prstGeom prst="rect">
            <a:avLst/>
          </a:prstGeom>
          <a:noFill/>
        </p:spPr>
        <p:txBody>
          <a:bodyPr wrap="square">
            <a:spAutoFit/>
          </a:bodyPr>
          <a:lstStyle/>
          <a:p>
            <a:r>
              <a:rPr lang="en" altLang="zh-CN" dirty="0">
                <a:effectLst/>
                <a:latin typeface="Helvetica" pitchFamily="2" charset="0"/>
              </a:rPr>
              <a:t>The emergence of Prochlorococcus ecotypes.</a:t>
            </a:r>
          </a:p>
        </p:txBody>
      </p:sp>
      <p:sp>
        <p:nvSpPr>
          <p:cNvPr id="14" name="文本框 13">
            <a:extLst>
              <a:ext uri="{FF2B5EF4-FFF2-40B4-BE49-F238E27FC236}">
                <a16:creationId xmlns:a16="http://schemas.microsoft.com/office/drawing/2014/main" id="{A819AF33-7D38-3621-FDA5-FF776D21B053}"/>
              </a:ext>
            </a:extLst>
          </p:cNvPr>
          <p:cNvSpPr txBox="1"/>
          <p:nvPr/>
        </p:nvSpPr>
        <p:spPr>
          <a:xfrm>
            <a:off x="370002" y="5297020"/>
            <a:ext cx="6509208" cy="830997"/>
          </a:xfrm>
          <a:prstGeom prst="rect">
            <a:avLst/>
          </a:prstGeom>
          <a:noFill/>
        </p:spPr>
        <p:txBody>
          <a:bodyPr wrap="square">
            <a:spAutoFit/>
          </a:bodyPr>
          <a:lstStyle/>
          <a:p>
            <a:r>
              <a:rPr lang="zh-CN" altLang="en-US" sz="1600" b="1" dirty="0"/>
              <a:t>Typical relative abundance distributions of Prochlorococcus ecotypes as a function of depth and accompanying light intensity and nutrient concentration profiles in stratified oceanic waters</a:t>
            </a:r>
          </a:p>
        </p:txBody>
      </p:sp>
      <p:sp>
        <p:nvSpPr>
          <p:cNvPr id="16" name="文本框 15">
            <a:extLst>
              <a:ext uri="{FF2B5EF4-FFF2-40B4-BE49-F238E27FC236}">
                <a16:creationId xmlns:a16="http://schemas.microsoft.com/office/drawing/2014/main" id="{1213CCA5-FBE3-3070-9DB0-358CC628F029}"/>
              </a:ext>
            </a:extLst>
          </p:cNvPr>
          <p:cNvSpPr txBox="1"/>
          <p:nvPr/>
        </p:nvSpPr>
        <p:spPr>
          <a:xfrm>
            <a:off x="7707722" y="6128881"/>
            <a:ext cx="3883665" cy="369332"/>
          </a:xfrm>
          <a:prstGeom prst="rect">
            <a:avLst/>
          </a:prstGeom>
          <a:noFill/>
        </p:spPr>
        <p:txBody>
          <a:bodyPr wrap="square">
            <a:spAutoFit/>
          </a:bodyPr>
          <a:lstStyle/>
          <a:p>
            <a:r>
              <a:rPr lang="zh-CN" altLang="en-US" dirty="0"/>
              <a:t>Braakmana </a:t>
            </a:r>
            <a:r>
              <a:rPr lang="en-US" altLang="zh-CN" dirty="0"/>
              <a:t>et</a:t>
            </a:r>
            <a:r>
              <a:rPr lang="zh-CN" altLang="en-US" dirty="0"/>
              <a:t> </a:t>
            </a:r>
            <a:r>
              <a:rPr lang="en-US" altLang="zh-CN" dirty="0"/>
              <a:t>al.,</a:t>
            </a:r>
            <a:r>
              <a:rPr lang="zh-CN" altLang="en-US" dirty="0"/>
              <a:t> </a:t>
            </a:r>
            <a:r>
              <a:rPr lang="en-US" altLang="zh-CN" dirty="0"/>
              <a:t>2017</a:t>
            </a:r>
            <a:r>
              <a:rPr lang="zh-CN" altLang="en-US" dirty="0"/>
              <a:t> </a:t>
            </a:r>
            <a:r>
              <a:rPr lang="en-US" altLang="zh-CN" dirty="0"/>
              <a:t>PNAS</a:t>
            </a:r>
            <a:endParaRPr lang="zh-CN" altLang="en-US" dirty="0"/>
          </a:p>
        </p:txBody>
      </p:sp>
    </p:spTree>
    <p:extLst>
      <p:ext uri="{BB962C8B-B14F-4D97-AF65-F5344CB8AC3E}">
        <p14:creationId xmlns:p14="http://schemas.microsoft.com/office/powerpoint/2010/main" val="21764829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原绿球藻的进化与生态适应</a:t>
            </a: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002713" y="6292667"/>
            <a:ext cx="2743200" cy="365125"/>
          </a:xfrm>
        </p:spPr>
        <p:txBody>
          <a:bodyPr/>
          <a:lstStyle/>
          <a:p>
            <a:fld id="{D4D259BB-D72D-9A46-A1F2-486AA9F7057F}" type="slidenum">
              <a:rPr kumimoji="1" lang="zh-CN" altLang="en-US" smtClean="0"/>
              <a:t>16</a:t>
            </a:fld>
            <a:endParaRPr kumimoji="1" lang="zh-CN" altLang="en-US" dirty="0"/>
          </a:p>
        </p:txBody>
      </p:sp>
      <p:sp>
        <p:nvSpPr>
          <p:cNvPr id="3" name="文本框 2">
            <a:extLst>
              <a:ext uri="{FF2B5EF4-FFF2-40B4-BE49-F238E27FC236}">
                <a16:creationId xmlns:a16="http://schemas.microsoft.com/office/drawing/2014/main" id="{3EAA7BE3-ED99-EFD8-9892-E6172ADB8730}"/>
              </a:ext>
            </a:extLst>
          </p:cNvPr>
          <p:cNvSpPr txBox="1"/>
          <p:nvPr/>
        </p:nvSpPr>
        <p:spPr>
          <a:xfrm>
            <a:off x="0" y="719226"/>
            <a:ext cx="3216106" cy="5262979"/>
          </a:xfrm>
          <a:prstGeom prst="rect">
            <a:avLst/>
          </a:prstGeom>
          <a:noFill/>
        </p:spPr>
        <p:txBody>
          <a:bodyPr wrap="square">
            <a:spAutoFit/>
          </a:bodyPr>
          <a:lstStyle/>
          <a:p>
            <a:r>
              <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rPr>
              <a:t>1.</a:t>
            </a:r>
            <a:r>
              <a:rPr lang="zh-CN" altLang="en-US" sz="1400" b="1" dirty="0">
                <a:latin typeface="Microsoft YaHei" panose="020B0503020204020204" pitchFamily="34" charset="-122"/>
                <a:ea typeface="Microsoft YaHei" panose="020B0503020204020204" pitchFamily="34" charset="-122"/>
                <a:cs typeface="Times New Roman" panose="02020603050405020304" pitchFamily="18" charset="0"/>
              </a:rPr>
              <a:t>原绿球藻在地球海洋环境中的分布</a:t>
            </a:r>
            <a:endPar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1.1</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总体（生态型）分布</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1.2</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HL</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型（亚生态型）分布</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1.3</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LL</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型（亚生态型）分布</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1.4</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 与环境因子的相关性分析（</a:t>
            </a:r>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RDA</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endPar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rPr>
              <a:t>2.</a:t>
            </a:r>
            <a:r>
              <a:rPr lang="zh-CN" altLang="en-US" sz="1400" b="1" dirty="0">
                <a:latin typeface="Microsoft YaHei" panose="020B0503020204020204" pitchFamily="34" charset="-122"/>
                <a:ea typeface="Microsoft YaHei" panose="020B0503020204020204" pitchFamily="34" charset="-122"/>
                <a:cs typeface="Times New Roman" panose="02020603050405020304" pitchFamily="18" charset="0"/>
              </a:rPr>
              <a:t>原绿球藻的泛基因组分析</a:t>
            </a:r>
            <a:endPar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2.1</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总体（生态型）泛基因组</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2.2</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HL</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型（亚生态型）泛基因组</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2.3</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LL</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型（亚生态型）泛基因组</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2.4</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 病毒与水平基因转移</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2.5</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环境因子对关键蛋白质结构影响</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endPar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rPr>
              <a:t>3.</a:t>
            </a:r>
            <a:r>
              <a:rPr lang="zh-CN" altLang="en-US" sz="1400" b="1" dirty="0">
                <a:latin typeface="Microsoft YaHei" panose="020B0503020204020204" pitchFamily="34" charset="-122"/>
                <a:ea typeface="Microsoft YaHei" panose="020B0503020204020204" pitchFamily="34" charset="-122"/>
                <a:cs typeface="Times New Roman" panose="02020603050405020304" pitchFamily="18" charset="0"/>
              </a:rPr>
              <a:t>原绿球藻的宏转录组</a:t>
            </a:r>
            <a:endPar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3.1</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对温度（高温，低温）的适应机制</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3.2</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对光照（深度）的适应机制</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3.3</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对其他因子（</a:t>
            </a:r>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N,</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P,</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Fe</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）的适应机制</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endPar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rPr>
              <a:t>4.</a:t>
            </a:r>
            <a:r>
              <a:rPr lang="zh-CN" altLang="en-US" sz="1400" b="1" dirty="0">
                <a:latin typeface="Microsoft YaHei" panose="020B0503020204020204" pitchFamily="34" charset="-122"/>
                <a:ea typeface="Microsoft YaHei" panose="020B0503020204020204" pitchFamily="34" charset="-122"/>
                <a:cs typeface="Times New Roman" panose="02020603050405020304" pitchFamily="18" charset="0"/>
              </a:rPr>
              <a:t>原绿球藻的进化过程</a:t>
            </a:r>
            <a:endPar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4.1</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进化时间分析</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4.2</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群体遗传学分析</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4.3</a:t>
            </a:r>
            <a:r>
              <a:rPr lang="zh-CN" altLang="en-US" sz="1400" dirty="0">
                <a:latin typeface="Microsoft YaHei" panose="020B0503020204020204" pitchFamily="34" charset="-122"/>
                <a:ea typeface="Microsoft YaHei" panose="020B0503020204020204" pitchFamily="34" charset="-122"/>
                <a:cs typeface="Times New Roman" panose="02020603050405020304" pitchFamily="18" charset="0"/>
              </a:rPr>
              <a:t>进化过程推测</a:t>
            </a:r>
            <a:endPar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endParaRPr>
          </a:p>
          <a:p>
            <a:endPar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endParaRPr>
          </a:p>
          <a:p>
            <a:r>
              <a:rPr lang="en-US" altLang="zh-CN" sz="1400" b="1" dirty="0">
                <a:latin typeface="Microsoft YaHei" panose="020B0503020204020204" pitchFamily="34" charset="-122"/>
                <a:ea typeface="Microsoft YaHei" panose="020B0503020204020204" pitchFamily="34" charset="-122"/>
                <a:cs typeface="Times New Roman" panose="02020603050405020304" pitchFamily="18" charset="0"/>
              </a:rPr>
              <a:t>5.</a:t>
            </a:r>
            <a:r>
              <a:rPr lang="zh-CN" altLang="en-US" sz="1400" b="1" dirty="0">
                <a:latin typeface="Microsoft YaHei" panose="020B0503020204020204" pitchFamily="34" charset="-122"/>
                <a:ea typeface="Microsoft YaHei" panose="020B0503020204020204" pitchFamily="34" charset="-122"/>
                <a:cs typeface="Times New Roman" panose="02020603050405020304" pitchFamily="18" charset="0"/>
              </a:rPr>
              <a:t>原绿球藻进化与环境适应模式图</a:t>
            </a:r>
            <a:endParaRPr lang="zh-CN" altLang="en-US" sz="1400" dirty="0"/>
          </a:p>
        </p:txBody>
      </p:sp>
      <p:sp>
        <p:nvSpPr>
          <p:cNvPr id="2" name="文本框 1">
            <a:extLst>
              <a:ext uri="{FF2B5EF4-FFF2-40B4-BE49-F238E27FC236}">
                <a16:creationId xmlns:a16="http://schemas.microsoft.com/office/drawing/2014/main" id="{6794AB46-8AB6-91F5-C1A6-0166399BB6BC}"/>
              </a:ext>
            </a:extLst>
          </p:cNvPr>
          <p:cNvSpPr txBox="1"/>
          <p:nvPr/>
        </p:nvSpPr>
        <p:spPr>
          <a:xfrm>
            <a:off x="3216106" y="875795"/>
            <a:ext cx="8169960" cy="5586145"/>
          </a:xfrm>
          <a:prstGeom prst="rect">
            <a:avLst/>
          </a:prstGeom>
          <a:noFill/>
        </p:spPr>
        <p:txBody>
          <a:bodyPr wrap="square" rtlCol="0">
            <a:spAutoFit/>
          </a:bodyPr>
          <a:lstStyle/>
          <a:p>
            <a:r>
              <a:rPr kumimoji="1" lang="zh-CN" altLang="en-US" sz="1200" b="1" dirty="0"/>
              <a:t>关键科学问题：</a:t>
            </a:r>
            <a:endParaRPr kumimoji="1" lang="en-US" altLang="zh-CN" sz="1200" b="1" dirty="0"/>
          </a:p>
          <a:p>
            <a:pPr>
              <a:lnSpc>
                <a:spcPct val="150000"/>
              </a:lnSpc>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1.</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生态型和亚生态型的生物地理分布特征和关键基因（宏基因组</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泛基因组）。</a:t>
            </a:r>
            <a:endPar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endParaRPr>
          </a:p>
          <a:p>
            <a:pPr>
              <a:lnSpc>
                <a:spcPct val="150000"/>
              </a:lnSpc>
            </a:pPr>
            <a:r>
              <a:rPr lang="en-US" altLang="zh-CN" sz="1000" dirty="0">
                <a:latin typeface="Microsoft YaHei" panose="020B0503020204020204" pitchFamily="34" charset="-122"/>
                <a:ea typeface="Microsoft YaHei" panose="020B0503020204020204" pitchFamily="34" charset="-122"/>
                <a:cs typeface="Times New Roman" panose="02020603050405020304" pitchFamily="18" charset="0"/>
              </a:rPr>
              <a:t>1.1</a:t>
            </a:r>
            <a:r>
              <a:rPr lang="zh-CN" altLang="en-US" sz="1000" dirty="0">
                <a:latin typeface="Microsoft YaHei" panose="020B0503020204020204" pitchFamily="34" charset="-122"/>
                <a:ea typeface="Microsoft YaHei" panose="020B0503020204020204" pitchFamily="34" charset="-122"/>
                <a:cs typeface="Times New Roman" panose="02020603050405020304" pitchFamily="18" charset="0"/>
              </a:rPr>
              <a:t>温度等环境因子对关键蛋白质结构变化的影响（</a:t>
            </a:r>
            <a:r>
              <a:rPr lang="en-US" altLang="zh-CN" sz="1000" dirty="0">
                <a:latin typeface="Microsoft YaHei" panose="020B0503020204020204" pitchFamily="34" charset="-122"/>
                <a:ea typeface="Microsoft YaHei" panose="020B0503020204020204" pitchFamily="34" charset="-122"/>
                <a:cs typeface="Times New Roman" panose="02020603050405020304" pitchFamily="18" charset="0"/>
              </a:rPr>
              <a:t>SNV</a:t>
            </a:r>
            <a:r>
              <a:rPr lang="zh-CN" altLang="en-US" sz="1000" dirty="0">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sz="1000" dirty="0">
                <a:latin typeface="Microsoft YaHei" panose="020B0503020204020204" pitchFamily="34" charset="-122"/>
                <a:ea typeface="Microsoft YaHei" panose="020B0503020204020204" pitchFamily="34" charset="-122"/>
                <a:cs typeface="Times New Roman" panose="02020603050405020304" pitchFamily="18" charset="0"/>
              </a:rPr>
              <a:t>SAAV</a:t>
            </a:r>
            <a:r>
              <a:rPr lang="zh-CN" altLang="en-US" sz="1000" dirty="0">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sz="1000" dirty="0">
                <a:latin typeface="Microsoft YaHei" panose="020B0503020204020204" pitchFamily="34" charset="-122"/>
                <a:ea typeface="Microsoft YaHei" panose="020B0503020204020204" pitchFamily="34" charset="-122"/>
                <a:cs typeface="Times New Roman" panose="02020603050405020304" pitchFamily="18" charset="0"/>
              </a:rPr>
              <a:t>Alpha</a:t>
            </a:r>
            <a:r>
              <a:rPr lang="zh-CN" altLang="en-US" sz="1000" dirty="0">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1000" dirty="0">
                <a:latin typeface="Microsoft YaHei" panose="020B0503020204020204" pitchFamily="34" charset="-122"/>
                <a:ea typeface="Microsoft YaHei" panose="020B0503020204020204" pitchFamily="34" charset="-122"/>
                <a:cs typeface="Times New Roman" panose="02020603050405020304" pitchFamily="18" charset="0"/>
              </a:rPr>
              <a:t>Fold2</a:t>
            </a:r>
            <a:r>
              <a:rPr lang="zh-CN" altLang="en-US" sz="1000" dirty="0">
                <a:latin typeface="Microsoft YaHei" panose="020B0503020204020204" pitchFamily="34" charset="-122"/>
                <a:ea typeface="Microsoft YaHei" panose="020B0503020204020204" pitchFamily="34" charset="-122"/>
                <a:cs typeface="Times New Roman" panose="02020603050405020304" pitchFamily="18" charset="0"/>
              </a:rPr>
              <a:t>）。</a:t>
            </a:r>
            <a:endParaRPr lang="en-US" altLang="zh-CN" sz="1000" dirty="0">
              <a:latin typeface="Microsoft YaHei" panose="020B0503020204020204" pitchFamily="34" charset="-122"/>
              <a:ea typeface="Microsoft YaHei" panose="020B0503020204020204" pitchFamily="34" charset="-122"/>
              <a:cs typeface="Times New Roman" panose="02020603050405020304" pitchFamily="18" charset="0"/>
            </a:endParaRPr>
          </a:p>
          <a:p>
            <a:pPr>
              <a:lnSpc>
                <a:spcPct val="150000"/>
              </a:lnSpc>
            </a:pPr>
            <a:r>
              <a:rPr lang="en-US" altLang="zh-CN" sz="1000" dirty="0">
                <a:latin typeface="Microsoft YaHei" panose="020B0503020204020204" pitchFamily="34" charset="-122"/>
                <a:ea typeface="Microsoft YaHei" panose="020B0503020204020204" pitchFamily="34" charset="-122"/>
                <a:cs typeface="Times New Roman" panose="02020603050405020304" pitchFamily="18" charset="0"/>
              </a:rPr>
              <a:t>1.2</a:t>
            </a:r>
            <a:r>
              <a:rPr lang="zh-CN" altLang="en-US" sz="1000" dirty="0">
                <a:latin typeface="Microsoft YaHei" panose="020B0503020204020204" pitchFamily="34" charset="-122"/>
                <a:ea typeface="Microsoft YaHei" panose="020B0503020204020204" pitchFamily="34" charset="-122"/>
                <a:cs typeface="Times New Roman" panose="02020603050405020304" pitchFamily="18" charset="0"/>
              </a:rPr>
              <a:t>病毒与水平基因转移在原绿球藻进化中的作用。</a:t>
            </a:r>
            <a:endParaRPr lang="en-US" altLang="zh-CN" sz="1000" dirty="0">
              <a:latin typeface="Microsoft YaHei" panose="020B0503020204020204" pitchFamily="34" charset="-122"/>
              <a:ea typeface="Microsoft YaHei" panose="020B0503020204020204" pitchFamily="34" charset="-122"/>
              <a:cs typeface="Times New Roman" panose="02020603050405020304" pitchFamily="18" charset="0"/>
            </a:endParaRPr>
          </a:p>
          <a:p>
            <a:pPr>
              <a:lnSpc>
                <a:spcPct val="150000"/>
              </a:lnSpc>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2.</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在转录水平，研究重要生态型和亚生态型对环境的适应机制（宏转录组）。</a:t>
            </a:r>
            <a:endPar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endParaRPr>
          </a:p>
          <a:p>
            <a:pPr>
              <a:lnSpc>
                <a:spcPct val="150000"/>
              </a:lnSpc>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3.</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结合进化时间、地质历史事件、现代海洋环境分布和群体遗传学，在生态型和亚生态型水平，研究自然选择压力</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机制，推测原绿球藻的进化过程。</a:t>
            </a:r>
            <a:endPar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endParaRPr>
          </a:p>
          <a:p>
            <a:pPr>
              <a:lnSpc>
                <a:spcPct val="150000"/>
              </a:lnSpc>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5.</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这项研究对于未来全球气候变化下预测原绿球藻的变化提供了重要科学依据。</a:t>
            </a:r>
            <a:endPar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endParaRPr>
          </a:p>
          <a:p>
            <a:pPr algn="l">
              <a:lnSpc>
                <a:spcPct val="150000"/>
              </a:lnSpc>
              <a:buClrTx/>
              <a:buSzTx/>
            </a:pPr>
            <a:r>
              <a:rPr lang="zh-CN" altLang="en-US" sz="1200" b="1" dirty="0">
                <a:latin typeface="Microsoft YaHei" panose="020B0503020204020204" pitchFamily="34" charset="-122"/>
                <a:ea typeface="Microsoft YaHei" panose="020B0503020204020204" pitchFamily="34" charset="-122"/>
                <a:cs typeface="Times New Roman" panose="02020603050405020304" pitchFamily="18" charset="0"/>
              </a:rPr>
              <a:t>创新点：</a:t>
            </a:r>
            <a:endParaRPr lang="en-US" altLang="zh-CN" sz="1200" b="1" dirty="0">
              <a:latin typeface="Microsoft YaHei" panose="020B0503020204020204" pitchFamily="34" charset="-122"/>
              <a:ea typeface="Microsoft YaHei" panose="020B0503020204020204" pitchFamily="34" charset="-122"/>
              <a:cs typeface="Times New Roman" panose="02020603050405020304" pitchFamily="18" charset="0"/>
            </a:endParaRPr>
          </a:p>
          <a:p>
            <a:pPr algn="l">
              <a:lnSpc>
                <a:spcPct val="150000"/>
              </a:lnSpc>
              <a:buClrTx/>
              <a:buSzTx/>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1.</a:t>
            </a:r>
            <a:r>
              <a:rPr lang="zh-CN" altLang="zh-CN" sz="1200" dirty="0">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sym typeface="+mn-ea"/>
              </a:rPr>
              <a:t>数据量规模大且较为</a:t>
            </a:r>
            <a:r>
              <a:rPr lang="zh-CN" altLang="en-US" sz="1200" dirty="0">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sym typeface="+mn-ea"/>
              </a:rPr>
              <a:t>系统</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且</a:t>
            </a:r>
            <a:r>
              <a:rPr lang="zh-CN"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全面</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 </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297</a:t>
            </a:r>
            <a:r>
              <a:rPr lang="zh-CN"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株原绿球藻、</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124</a:t>
            </a:r>
            <a:r>
              <a:rPr lang="zh-CN"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株聚球藻、</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120</a:t>
            </a:r>
            <a:r>
              <a:rPr lang="zh-CN"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株其他蓝细菌、</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125</a:t>
            </a:r>
            <a:r>
              <a:rPr lang="zh-CN"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株变形菌以及</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25</a:t>
            </a:r>
            <a:r>
              <a:rPr lang="zh-CN"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株古菌作为参照基因组，对</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2347</a:t>
            </a:r>
            <a:r>
              <a:rPr lang="zh-CN"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个宏基因组进行搜库分析</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Tb</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sym typeface="+mn-ea"/>
              </a:rPr>
              <a:t>级数据）。</a:t>
            </a:r>
            <a:endPar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sym typeface="+mn-ea"/>
            </a:endParaRPr>
          </a:p>
          <a:p>
            <a:pPr algn="l">
              <a:lnSpc>
                <a:spcPct val="150000"/>
              </a:lnSpc>
              <a:buClrTx/>
              <a:buSzTx/>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2.</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系统性的揭示了原绿球藻的</a:t>
            </a:r>
            <a:r>
              <a:rPr lang="zh-CN" altLang="en-US" sz="1200" dirty="0">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生态型和亚生态型生物地理分布</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a:t>
            </a:r>
            <a:r>
              <a:rPr lang="zh-CN" altLang="en-US" sz="1200" dirty="0">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历史进化和生态适应机制</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a:t>
            </a:r>
            <a:r>
              <a:rPr lang="zh-CN" altLang="en-US" sz="1200" dirty="0">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勾勒原绿球藻与地球协同进化的全貌。</a:t>
            </a:r>
            <a:endParaRPr lang="en-US" altLang="zh-CN" sz="1200" b="1" dirty="0">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endParaRPr>
          </a:p>
          <a:p>
            <a:pPr algn="l">
              <a:lnSpc>
                <a:spcPct val="150000"/>
              </a:lnSpc>
              <a:buClrTx/>
              <a:buSzTx/>
            </a:pPr>
            <a:r>
              <a:rPr lang="zh-CN" altLang="en-US" sz="1200" b="1" dirty="0">
                <a:latin typeface="Microsoft YaHei" panose="020B0503020204020204" pitchFamily="34" charset="-122"/>
                <a:ea typeface="Microsoft YaHei" panose="020B0503020204020204" pitchFamily="34" charset="-122"/>
                <a:cs typeface="Times New Roman" panose="02020603050405020304" pitchFamily="18" charset="0"/>
              </a:rPr>
              <a:t>主要结论：</a:t>
            </a:r>
            <a:endParaRPr lang="en-US" altLang="zh-CN" sz="1200" b="1" dirty="0">
              <a:latin typeface="Microsoft YaHei" panose="020B0503020204020204" pitchFamily="34" charset="-122"/>
              <a:ea typeface="Microsoft YaHei" panose="020B0503020204020204" pitchFamily="34" charset="-122"/>
              <a:cs typeface="Times New Roman" panose="02020603050405020304" pitchFamily="18" charset="0"/>
            </a:endParaRPr>
          </a:p>
          <a:p>
            <a:pPr algn="l">
              <a:lnSpc>
                <a:spcPct val="150000"/>
              </a:lnSpc>
              <a:buClrTx/>
              <a:buSzTx/>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1.</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原绿球藻包含非常复杂多样的生态型和亚生态型，适应复杂的环境，超过了以往的认知。</a:t>
            </a:r>
            <a:endPar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endParaRPr>
          </a:p>
          <a:p>
            <a:pPr algn="l">
              <a:lnSpc>
                <a:spcPct val="150000"/>
              </a:lnSpc>
              <a:buClrTx/>
              <a:buSzTx/>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2.HLI</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通过整体的转录水平调控适应低温环境，</a:t>
            </a: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HLII-SG</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通过部分基因转录水平调控适应高温胁迫。</a:t>
            </a:r>
            <a:endPar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endParaRPr>
          </a:p>
          <a:p>
            <a:pPr algn="l">
              <a:lnSpc>
                <a:spcPct val="150000"/>
              </a:lnSpc>
              <a:buClrTx/>
              <a:buSzTx/>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3.</a:t>
            </a:r>
            <a:r>
              <a:rPr lang="zh-CN" altLang="en-US" sz="1200" dirty="0">
                <a:latin typeface="Microsoft YaHei" panose="020B0503020204020204" pitchFamily="34" charset="-122"/>
                <a:ea typeface="Microsoft YaHei" panose="020B0503020204020204" pitchFamily="34" charset="-122"/>
                <a:cs typeface="Times New Roman" panose="02020603050405020304" pitchFamily="18" charset="0"/>
              </a:rPr>
              <a:t>原绿球藻整体的进化规律（生态型水平进化），生态型内部亚生态型的进化，可以了解生态型如何适应海洋环境。</a:t>
            </a:r>
            <a:endPar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endParaRPr>
          </a:p>
          <a:p>
            <a:pPr algn="l">
              <a:lnSpc>
                <a:spcPct val="150000"/>
              </a:lnSpc>
              <a:buClrTx/>
              <a:buSzTx/>
            </a:pPr>
            <a:r>
              <a:rPr lang="en-US" altLang="zh-CN" sz="1200" dirty="0">
                <a:latin typeface="Microsoft YaHei" panose="020B0503020204020204" pitchFamily="34" charset="-122"/>
                <a:ea typeface="Microsoft YaHei" panose="020B0503020204020204" pitchFamily="34" charset="-122"/>
                <a:cs typeface="Times New Roman" panose="02020603050405020304" pitchFamily="18" charset="0"/>
              </a:rPr>
              <a:t>4.</a:t>
            </a:r>
          </a:p>
          <a:p>
            <a:pPr algn="l">
              <a:lnSpc>
                <a:spcPct val="150000"/>
              </a:lnSpc>
              <a:buClrTx/>
              <a:buSzTx/>
            </a:pPr>
            <a:r>
              <a:rPr lang="en-US" altLang="zh-CN" sz="1400" dirty="0">
                <a:latin typeface="Microsoft YaHei" panose="020B0503020204020204" pitchFamily="34" charset="-122"/>
                <a:ea typeface="Microsoft YaHei" panose="020B0503020204020204" pitchFamily="34" charset="-122"/>
                <a:cs typeface="Times New Roman" panose="02020603050405020304" pitchFamily="18" charset="0"/>
              </a:rPr>
              <a:t>5.</a:t>
            </a:r>
          </a:p>
          <a:p>
            <a:endParaRPr kumimoji="1" lang="zh-CN" altLang="en-US" dirty="0"/>
          </a:p>
        </p:txBody>
      </p:sp>
    </p:spTree>
    <p:extLst>
      <p:ext uri="{BB962C8B-B14F-4D97-AF65-F5344CB8AC3E}">
        <p14:creationId xmlns:p14="http://schemas.microsoft.com/office/powerpoint/2010/main" val="3532326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组合 69">
            <a:extLst>
              <a:ext uri="{FF2B5EF4-FFF2-40B4-BE49-F238E27FC236}">
                <a16:creationId xmlns:a16="http://schemas.microsoft.com/office/drawing/2014/main" id="{3226BB91-08E8-B482-9EB1-5913F9CD8FF5}"/>
              </a:ext>
            </a:extLst>
          </p:cNvPr>
          <p:cNvGrpSpPr/>
          <p:nvPr/>
        </p:nvGrpSpPr>
        <p:grpSpPr>
          <a:xfrm>
            <a:off x="4182416" y="1085462"/>
            <a:ext cx="7608170" cy="5673016"/>
            <a:chOff x="4182416" y="1085462"/>
            <a:chExt cx="7608170" cy="5673016"/>
          </a:xfrm>
        </p:grpSpPr>
        <p:pic>
          <p:nvPicPr>
            <p:cNvPr id="67" name="图片 66">
              <a:extLst>
                <a:ext uri="{FF2B5EF4-FFF2-40B4-BE49-F238E27FC236}">
                  <a16:creationId xmlns:a16="http://schemas.microsoft.com/office/drawing/2014/main" id="{7A988361-2B29-2F71-9BCF-704F5DA2319B}"/>
                </a:ext>
              </a:extLst>
            </p:cNvPr>
            <p:cNvPicPr>
              <a:picLocks noChangeAspect="1"/>
            </p:cNvPicPr>
            <p:nvPr/>
          </p:nvPicPr>
          <p:blipFill>
            <a:blip r:embed="rId3"/>
            <a:stretch>
              <a:fillRect/>
            </a:stretch>
          </p:blipFill>
          <p:spPr>
            <a:xfrm>
              <a:off x="4551747" y="1085462"/>
              <a:ext cx="7238839" cy="5382989"/>
            </a:xfrm>
            <a:prstGeom prst="rect">
              <a:avLst/>
            </a:prstGeom>
          </p:spPr>
        </p:pic>
        <p:sp>
          <p:nvSpPr>
            <p:cNvPr id="68" name="文本框 67">
              <a:extLst>
                <a:ext uri="{FF2B5EF4-FFF2-40B4-BE49-F238E27FC236}">
                  <a16:creationId xmlns:a16="http://schemas.microsoft.com/office/drawing/2014/main" id="{9B8BCB07-EDD5-BAD1-C360-6314A2F28931}"/>
                </a:ext>
              </a:extLst>
            </p:cNvPr>
            <p:cNvSpPr txBox="1"/>
            <p:nvPr/>
          </p:nvSpPr>
          <p:spPr>
            <a:xfrm rot="16200000">
              <a:off x="3636077" y="3493715"/>
              <a:ext cx="1462009" cy="369332"/>
            </a:xfrm>
            <a:prstGeom prst="rect">
              <a:avLst/>
            </a:prstGeom>
            <a:noFill/>
          </p:spPr>
          <p:txBody>
            <a:bodyPr wrap="square" rtlCol="0">
              <a:spAutoFit/>
            </a:bodyPr>
            <a:lstStyle/>
            <a:p>
              <a:pPr algn="ctr"/>
              <a:r>
                <a:rPr lang="en" altLang="zh-CN" dirty="0">
                  <a:latin typeface="Arial" panose="020B0604020202020204" pitchFamily="34" charset="0"/>
                  <a:ea typeface="Microsoft YaHei" panose="020B0503020204020204" pitchFamily="34" charset="-122"/>
                  <a:cs typeface="Arial" panose="020B0604020202020204" pitchFamily="34" charset="0"/>
                </a:rPr>
                <a:t>Latitude</a:t>
              </a:r>
              <a:endParaRPr kumimoji="1" lang="zh-CN" altLang="en-US" dirty="0">
                <a:latin typeface="Arial" panose="020B0604020202020204" pitchFamily="34" charset="0"/>
                <a:ea typeface="Microsoft YaHei" panose="020B0503020204020204" pitchFamily="34" charset="-122"/>
                <a:cs typeface="Arial" panose="020B0604020202020204" pitchFamily="34" charset="0"/>
              </a:endParaRPr>
            </a:p>
          </p:txBody>
        </p:sp>
        <p:sp>
          <p:nvSpPr>
            <p:cNvPr id="69" name="文本框 68">
              <a:extLst>
                <a:ext uri="{FF2B5EF4-FFF2-40B4-BE49-F238E27FC236}">
                  <a16:creationId xmlns:a16="http://schemas.microsoft.com/office/drawing/2014/main" id="{DAE239CA-A8A5-26D1-DF2F-70A758E317B7}"/>
                </a:ext>
              </a:extLst>
            </p:cNvPr>
            <p:cNvSpPr txBox="1"/>
            <p:nvPr/>
          </p:nvSpPr>
          <p:spPr>
            <a:xfrm>
              <a:off x="7478168" y="6389146"/>
              <a:ext cx="1462009" cy="369332"/>
            </a:xfrm>
            <a:prstGeom prst="rect">
              <a:avLst/>
            </a:prstGeom>
            <a:noFill/>
          </p:spPr>
          <p:txBody>
            <a:bodyPr wrap="square" rtlCol="0">
              <a:spAutoFit/>
            </a:bodyPr>
            <a:lstStyle/>
            <a:p>
              <a:pPr algn="ctr"/>
              <a:r>
                <a:rPr lang="en" altLang="zh-CN" dirty="0">
                  <a:latin typeface="Arial" panose="020B0604020202020204" pitchFamily="34" charset="0"/>
                  <a:ea typeface="Microsoft YaHei" panose="020B0503020204020204" pitchFamily="34" charset="-122"/>
                  <a:cs typeface="Arial" panose="020B0604020202020204" pitchFamily="34" charset="0"/>
                </a:rPr>
                <a:t>Longitude</a:t>
              </a:r>
              <a:endParaRPr kumimoji="1" lang="zh-CN" altLang="en-US" dirty="0">
                <a:latin typeface="Arial" panose="020B0604020202020204" pitchFamily="34" charset="0"/>
                <a:ea typeface="Microsoft YaHei" panose="020B0503020204020204" pitchFamily="34" charset="-122"/>
                <a:cs typeface="Arial" panose="020B0604020202020204" pitchFamily="34" charset="0"/>
              </a:endParaRPr>
            </a:p>
          </p:txBody>
        </p:sp>
      </p:grpSp>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4"/>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原绿球藻的进化与生态适应</a:t>
            </a: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448800" y="6492875"/>
            <a:ext cx="2743200" cy="365125"/>
          </a:xfrm>
        </p:spPr>
        <p:txBody>
          <a:bodyPr/>
          <a:lstStyle/>
          <a:p>
            <a:fld id="{D4D259BB-D72D-9A46-A1F2-486AA9F7057F}" type="slidenum">
              <a:rPr kumimoji="1" lang="zh-CN" altLang="en-US" smtClean="0"/>
              <a:t>17</a:t>
            </a:fld>
            <a:endParaRPr kumimoji="1" lang="zh-CN" altLang="en-US" dirty="0"/>
          </a:p>
        </p:txBody>
      </p:sp>
      <p:sp>
        <p:nvSpPr>
          <p:cNvPr id="56" name="文本框 55">
            <a:extLst>
              <a:ext uri="{FF2B5EF4-FFF2-40B4-BE49-F238E27FC236}">
                <a16:creationId xmlns:a16="http://schemas.microsoft.com/office/drawing/2014/main" id="{421A63BB-E586-E252-2F8D-89AE9B2A57F0}"/>
              </a:ext>
            </a:extLst>
          </p:cNvPr>
          <p:cNvSpPr txBox="1"/>
          <p:nvPr/>
        </p:nvSpPr>
        <p:spPr>
          <a:xfrm>
            <a:off x="1012414" y="843511"/>
            <a:ext cx="3006393" cy="461665"/>
          </a:xfrm>
          <a:prstGeom prst="rect">
            <a:avLst/>
          </a:prstGeom>
          <a:noFill/>
        </p:spPr>
        <p:txBody>
          <a:bodyPr wrap="square">
            <a:spAutoFit/>
          </a:bodyPr>
          <a:lstStyle/>
          <a:p>
            <a:r>
              <a:rPr lang="zh-CN" altLang="en-US" sz="2400" b="1" kern="100" dirty="0">
                <a:solidFill>
                  <a:srgbClr val="016DB6"/>
                </a:solidFill>
                <a:latin typeface="微软雅黑" panose="020B0503020204020204" pitchFamily="34" charset="-122"/>
                <a:ea typeface="微软雅黑" panose="020B0503020204020204" pitchFamily="34" charset="-122"/>
                <a:cs typeface="Times New Roman" panose="02020603050405020304" pitchFamily="18" charset="0"/>
              </a:rPr>
              <a:t>数据收集</a:t>
            </a:r>
            <a:r>
              <a:rPr lang="zh-CN" altLang="en-US" sz="2400" b="1" kern="100" dirty="0">
                <a:solidFill>
                  <a:srgbClr val="016DB6"/>
                </a:solidFill>
                <a:effectLst/>
                <a:latin typeface="微软雅黑" panose="020B0503020204020204" pitchFamily="34" charset="-122"/>
                <a:ea typeface="微软雅黑" panose="020B0503020204020204" pitchFamily="34" charset="-122"/>
                <a:cs typeface="Times New Roman" panose="02020603050405020304" pitchFamily="18" charset="0"/>
              </a:rPr>
              <a:t>情况</a:t>
            </a:r>
            <a:endParaRPr lang="zh-CN" altLang="en-US" sz="2400" b="1" dirty="0">
              <a:solidFill>
                <a:srgbClr val="016DB6"/>
              </a:solidFill>
              <a:latin typeface="微软雅黑" panose="020B0503020204020204" pitchFamily="34" charset="-122"/>
              <a:ea typeface="微软雅黑" panose="020B0503020204020204" pitchFamily="34" charset="-122"/>
            </a:endParaRPr>
          </a:p>
        </p:txBody>
      </p:sp>
      <p:sp>
        <p:nvSpPr>
          <p:cNvPr id="55" name="文本框 54">
            <a:extLst>
              <a:ext uri="{FF2B5EF4-FFF2-40B4-BE49-F238E27FC236}">
                <a16:creationId xmlns:a16="http://schemas.microsoft.com/office/drawing/2014/main" id="{A937ED38-E808-64DE-9B52-1E8DB330CF13}"/>
              </a:ext>
            </a:extLst>
          </p:cNvPr>
          <p:cNvSpPr txBox="1"/>
          <p:nvPr/>
        </p:nvSpPr>
        <p:spPr>
          <a:xfrm>
            <a:off x="401414" y="1459225"/>
            <a:ext cx="3512142" cy="4153509"/>
          </a:xfrm>
          <a:prstGeom prst="rect">
            <a:avLst/>
          </a:prstGeom>
          <a:noFill/>
        </p:spPr>
        <p:txBody>
          <a:bodyPr wrap="square">
            <a:spAutoFit/>
          </a:bodyPr>
          <a:lstStyle/>
          <a:p>
            <a:pPr marL="342900" indent="-342900" defTabSz="457200">
              <a:lnSpc>
                <a:spcPct val="160000"/>
              </a:lnSpc>
              <a:spcAft>
                <a:spcPts val="1000"/>
              </a:spcAft>
              <a:buClr>
                <a:schemeClr val="tx1"/>
              </a:buClr>
              <a:buSzPct val="100000"/>
              <a:buFont typeface="Wingdings" panose="05000000000000000000" pitchFamily="2" charset="2"/>
              <a:buChar char="ü"/>
              <a:defRPr/>
            </a:pPr>
            <a:r>
              <a:rPr lang="zh-CN" altLang="en-US" sz="1800" dirty="0">
                <a:latin typeface="微软雅黑" panose="020B0503020204020204" pitchFamily="34" charset="-122"/>
                <a:ea typeface="微软雅黑" panose="020B0503020204020204" pitchFamily="34" charset="-122"/>
                <a:sym typeface="+mn-ea"/>
              </a:rPr>
              <a:t>获取</a:t>
            </a:r>
            <a:r>
              <a:rPr lang="en-US" altLang="zh-CN" sz="1800" dirty="0">
                <a:solidFill>
                  <a:srgbClr val="FF0000"/>
                </a:solidFill>
                <a:latin typeface="微软雅黑" panose="020B0503020204020204" pitchFamily="34" charset="-122"/>
                <a:ea typeface="微软雅黑" panose="020B0503020204020204" pitchFamily="34" charset="-122"/>
                <a:sym typeface="+mn-ea"/>
              </a:rPr>
              <a:t>297</a:t>
            </a:r>
            <a:r>
              <a:rPr lang="zh-CN" altLang="en-US" sz="1800" dirty="0">
                <a:solidFill>
                  <a:srgbClr val="FF0000"/>
                </a:solidFill>
                <a:latin typeface="微软雅黑" panose="020B0503020204020204" pitchFamily="34" charset="-122"/>
                <a:ea typeface="微软雅黑" panose="020B0503020204020204" pitchFamily="34" charset="-122"/>
                <a:sym typeface="+mn-ea"/>
              </a:rPr>
              <a:t>株原绿球藻</a:t>
            </a:r>
            <a:r>
              <a:rPr lang="zh-CN" altLang="en-US" sz="1800" dirty="0">
                <a:latin typeface="微软雅黑" panose="020B0503020204020204" pitchFamily="34" charset="-122"/>
                <a:ea typeface="微软雅黑" panose="020B0503020204020204" pitchFamily="34" charset="-122"/>
                <a:sym typeface="+mn-ea"/>
              </a:rPr>
              <a:t>、</a:t>
            </a:r>
            <a:r>
              <a:rPr lang="en-US" altLang="zh-CN" sz="1800" dirty="0">
                <a:solidFill>
                  <a:srgbClr val="FF0000"/>
                </a:solidFill>
                <a:latin typeface="微软雅黑" panose="020B0503020204020204" pitchFamily="34" charset="-122"/>
                <a:ea typeface="微软雅黑" panose="020B0503020204020204" pitchFamily="34" charset="-122"/>
                <a:sym typeface="+mn-ea"/>
              </a:rPr>
              <a:t>124</a:t>
            </a:r>
            <a:r>
              <a:rPr lang="zh-CN" altLang="en-US" sz="1800" dirty="0">
                <a:solidFill>
                  <a:srgbClr val="FF0000"/>
                </a:solidFill>
                <a:latin typeface="微软雅黑" panose="020B0503020204020204" pitchFamily="34" charset="-122"/>
                <a:ea typeface="微软雅黑" panose="020B0503020204020204" pitchFamily="34" charset="-122"/>
                <a:sym typeface="+mn-ea"/>
              </a:rPr>
              <a:t>株聚球藻</a:t>
            </a:r>
            <a:r>
              <a:rPr lang="zh-CN" altLang="en-US" sz="1800" dirty="0">
                <a:latin typeface="微软雅黑" panose="020B0503020204020204" pitchFamily="34" charset="-122"/>
                <a:ea typeface="微软雅黑" panose="020B0503020204020204" pitchFamily="34" charset="-122"/>
                <a:sym typeface="+mn-ea"/>
              </a:rPr>
              <a:t>、</a:t>
            </a:r>
            <a:r>
              <a:rPr lang="en-US" altLang="zh-CN" sz="1800" dirty="0">
                <a:latin typeface="微软雅黑" panose="020B0503020204020204" pitchFamily="34" charset="-122"/>
                <a:ea typeface="微软雅黑" panose="020B0503020204020204" pitchFamily="34" charset="-122"/>
                <a:sym typeface="+mn-ea"/>
              </a:rPr>
              <a:t>120</a:t>
            </a:r>
            <a:r>
              <a:rPr lang="zh-CN" altLang="en-US" sz="1800" dirty="0">
                <a:latin typeface="微软雅黑" panose="020B0503020204020204" pitchFamily="34" charset="-122"/>
                <a:ea typeface="微软雅黑" panose="020B0503020204020204" pitchFamily="34" charset="-122"/>
                <a:sym typeface="+mn-ea"/>
              </a:rPr>
              <a:t>株其他蓝细菌、</a:t>
            </a:r>
            <a:r>
              <a:rPr lang="en-US" altLang="zh-CN" sz="1800" dirty="0">
                <a:latin typeface="微软雅黑" panose="020B0503020204020204" pitchFamily="34" charset="-122"/>
                <a:ea typeface="微软雅黑" panose="020B0503020204020204" pitchFamily="34" charset="-122"/>
                <a:sym typeface="+mn-ea"/>
              </a:rPr>
              <a:t>125</a:t>
            </a:r>
            <a:r>
              <a:rPr lang="zh-CN" altLang="en-US" sz="1800" dirty="0">
                <a:latin typeface="微软雅黑" panose="020B0503020204020204" pitchFamily="34" charset="-122"/>
                <a:ea typeface="微软雅黑" panose="020B0503020204020204" pitchFamily="34" charset="-122"/>
                <a:sym typeface="+mn-ea"/>
              </a:rPr>
              <a:t>株变形菌以及</a:t>
            </a:r>
            <a:r>
              <a:rPr lang="en-US" altLang="zh-CN" sz="1800" dirty="0">
                <a:latin typeface="微软雅黑" panose="020B0503020204020204" pitchFamily="34" charset="-122"/>
                <a:ea typeface="微软雅黑" panose="020B0503020204020204" pitchFamily="34" charset="-122"/>
                <a:sym typeface="+mn-ea"/>
              </a:rPr>
              <a:t>25</a:t>
            </a:r>
            <a:r>
              <a:rPr lang="zh-CN" altLang="en-US" sz="1800" dirty="0">
                <a:latin typeface="微软雅黑" panose="020B0503020204020204" pitchFamily="34" charset="-122"/>
                <a:ea typeface="微软雅黑" panose="020B0503020204020204" pitchFamily="34" charset="-122"/>
                <a:sym typeface="+mn-ea"/>
              </a:rPr>
              <a:t>株古菌作为参照基因组，</a:t>
            </a:r>
            <a:r>
              <a:rPr lang="zh-CN" altLang="en-US" sz="1800" dirty="0">
                <a:solidFill>
                  <a:srgbClr val="FF0000"/>
                </a:solidFill>
                <a:latin typeface="微软雅黑" panose="020B0503020204020204" pitchFamily="34" charset="-122"/>
                <a:ea typeface="微软雅黑" panose="020B0503020204020204" pitchFamily="34" charset="-122"/>
                <a:sym typeface="+mn-ea"/>
              </a:rPr>
              <a:t>共</a:t>
            </a:r>
            <a:r>
              <a:rPr lang="en-US" altLang="zh-CN" sz="1800" dirty="0">
                <a:solidFill>
                  <a:srgbClr val="FF0000"/>
                </a:solidFill>
                <a:latin typeface="微软雅黑" panose="020B0503020204020204" pitchFamily="34" charset="-122"/>
                <a:ea typeface="微软雅黑" panose="020B0503020204020204" pitchFamily="34" charset="-122"/>
                <a:sym typeface="+mn-ea"/>
              </a:rPr>
              <a:t>610</a:t>
            </a:r>
            <a:r>
              <a:rPr lang="zh-CN" altLang="en-US" sz="1800" dirty="0">
                <a:solidFill>
                  <a:srgbClr val="FF0000"/>
                </a:solidFill>
                <a:latin typeface="微软雅黑" panose="020B0503020204020204" pitchFamily="34" charset="-122"/>
                <a:ea typeface="微软雅黑" panose="020B0503020204020204" pitchFamily="34" charset="-122"/>
                <a:sym typeface="+mn-ea"/>
              </a:rPr>
              <a:t>株。</a:t>
            </a:r>
            <a:endParaRPr lang="en-US" altLang="zh-CN" sz="1800" dirty="0">
              <a:solidFill>
                <a:srgbClr val="FF0000"/>
              </a:solidFill>
              <a:latin typeface="微软雅黑" panose="020B0503020204020204" pitchFamily="34" charset="-122"/>
              <a:ea typeface="微软雅黑" panose="020B0503020204020204" pitchFamily="34" charset="-122"/>
              <a:sym typeface="+mn-ea"/>
            </a:endParaRPr>
          </a:p>
          <a:p>
            <a:pPr marL="342900" indent="-342900" defTabSz="457200">
              <a:lnSpc>
                <a:spcPct val="160000"/>
              </a:lnSpc>
              <a:spcAft>
                <a:spcPts val="1000"/>
              </a:spcAft>
              <a:buClr>
                <a:schemeClr val="tx1"/>
              </a:buClr>
              <a:buSzPct val="100000"/>
              <a:buFont typeface="Wingdings" panose="05000000000000000000" pitchFamily="2" charset="2"/>
              <a:buChar char="ü"/>
              <a:defRPr/>
            </a:pPr>
            <a:r>
              <a:rPr lang="zh-CN" altLang="en-US" dirty="0">
                <a:latin typeface="微软雅黑" panose="020B0503020204020204" pitchFamily="34" charset="-122"/>
                <a:ea typeface="微软雅黑" panose="020B0503020204020204" pitchFamily="34" charset="-122"/>
                <a:sym typeface="+mn-ea"/>
              </a:rPr>
              <a:t>通过</a:t>
            </a:r>
            <a:r>
              <a:rPr lang="en-US" altLang="zh-CN" dirty="0">
                <a:latin typeface="微软雅黑" panose="020B0503020204020204" pitchFamily="34" charset="-122"/>
                <a:ea typeface="微软雅黑" panose="020B0503020204020204" pitchFamily="34" charset="-122"/>
                <a:sym typeface="+mn-ea"/>
              </a:rPr>
              <a:t>NCBI</a:t>
            </a:r>
            <a:r>
              <a:rPr lang="zh-CN" altLang="en-US" dirty="0">
                <a:latin typeface="微软雅黑" panose="020B0503020204020204" pitchFamily="34" charset="-122"/>
                <a:ea typeface="微软雅黑" panose="020B0503020204020204" pitchFamily="34" charset="-122"/>
                <a:sym typeface="+mn-ea"/>
              </a:rPr>
              <a:t>搜索开阔大洋宏基因组样品，对符合标准的样品进行筛选，最终使用</a:t>
            </a:r>
            <a:r>
              <a:rPr lang="en-US" altLang="zh-CN" dirty="0">
                <a:solidFill>
                  <a:srgbClr val="FF0000"/>
                </a:solidFill>
                <a:latin typeface="微软雅黑" panose="020B0503020204020204" pitchFamily="34" charset="-122"/>
                <a:ea typeface="微软雅黑" panose="020B0503020204020204" pitchFamily="34" charset="-122"/>
                <a:sym typeface="+mn-ea"/>
              </a:rPr>
              <a:t>6</a:t>
            </a:r>
            <a:r>
              <a:rPr lang="zh-CN" altLang="en-US" dirty="0">
                <a:solidFill>
                  <a:srgbClr val="FF0000"/>
                </a:solidFill>
                <a:latin typeface="微软雅黑" panose="020B0503020204020204" pitchFamily="34" charset="-122"/>
                <a:ea typeface="微软雅黑" panose="020B0503020204020204" pitchFamily="34" charset="-122"/>
                <a:sym typeface="+mn-ea"/>
              </a:rPr>
              <a:t>个数据集</a:t>
            </a:r>
            <a:r>
              <a:rPr lang="zh-CN" altLang="en-US" dirty="0">
                <a:latin typeface="微软雅黑" panose="020B0503020204020204" pitchFamily="34" charset="-122"/>
                <a:ea typeface="微软雅黑" panose="020B0503020204020204" pitchFamily="34" charset="-122"/>
                <a:sym typeface="+mn-ea"/>
              </a:rPr>
              <a:t>，共</a:t>
            </a:r>
            <a:r>
              <a:rPr lang="en-US" altLang="zh-CN" dirty="0">
                <a:solidFill>
                  <a:srgbClr val="FF0000"/>
                </a:solidFill>
                <a:latin typeface="微软雅黑" panose="020B0503020204020204" pitchFamily="34" charset="-122"/>
                <a:ea typeface="微软雅黑" panose="020B0503020204020204" pitchFamily="34" charset="-122"/>
                <a:sym typeface="+mn-ea"/>
              </a:rPr>
              <a:t>2347</a:t>
            </a:r>
            <a:r>
              <a:rPr lang="zh-CN" altLang="en-US" dirty="0">
                <a:solidFill>
                  <a:srgbClr val="FF0000"/>
                </a:solidFill>
                <a:latin typeface="微软雅黑" panose="020B0503020204020204" pitchFamily="34" charset="-122"/>
                <a:ea typeface="微软雅黑" panose="020B0503020204020204" pitchFamily="34" charset="-122"/>
                <a:sym typeface="+mn-ea"/>
              </a:rPr>
              <a:t>个宏基因组样品</a:t>
            </a:r>
            <a:r>
              <a:rPr lang="zh-CN" altLang="en-US" dirty="0">
                <a:latin typeface="微软雅黑" panose="020B0503020204020204" pitchFamily="34" charset="-122"/>
                <a:ea typeface="微软雅黑" panose="020B0503020204020204" pitchFamily="34" charset="-122"/>
                <a:sym typeface="+mn-ea"/>
              </a:rPr>
              <a:t>进行分析。</a:t>
            </a:r>
            <a:endParaRPr lang="en-US" altLang="zh-CN" dirty="0">
              <a:latin typeface="微软雅黑" panose="020B0503020204020204" pitchFamily="34" charset="-122"/>
              <a:ea typeface="微软雅黑" panose="020B0503020204020204" pitchFamily="34" charset="-122"/>
              <a:sym typeface="+mn-ea"/>
            </a:endParaRPr>
          </a:p>
        </p:txBody>
      </p:sp>
      <p:pic>
        <p:nvPicPr>
          <p:cNvPr id="74" name="图片 73">
            <a:extLst>
              <a:ext uri="{FF2B5EF4-FFF2-40B4-BE49-F238E27FC236}">
                <a16:creationId xmlns:a16="http://schemas.microsoft.com/office/drawing/2014/main" id="{0E9EE8B8-2714-4A5A-A5C9-8511D89434ED}"/>
              </a:ext>
            </a:extLst>
          </p:cNvPr>
          <p:cNvPicPr>
            <a:picLocks noChangeAspect="1"/>
          </p:cNvPicPr>
          <p:nvPr/>
        </p:nvPicPr>
        <p:blipFill>
          <a:blip r:embed="rId5"/>
          <a:stretch>
            <a:fillRect/>
          </a:stretch>
        </p:blipFill>
        <p:spPr>
          <a:xfrm>
            <a:off x="9134148" y="4970418"/>
            <a:ext cx="2535750" cy="1284631"/>
          </a:xfrm>
          <a:prstGeom prst="rect">
            <a:avLst/>
          </a:prstGeom>
        </p:spPr>
      </p:pic>
    </p:spTree>
    <p:extLst>
      <p:ext uri="{BB962C8B-B14F-4D97-AF65-F5344CB8AC3E}">
        <p14:creationId xmlns:p14="http://schemas.microsoft.com/office/powerpoint/2010/main" val="5139678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1.</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原绿球藻的生物地理分布</a:t>
            </a: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268691" y="6441624"/>
            <a:ext cx="2743200" cy="365125"/>
          </a:xfrm>
        </p:spPr>
        <p:txBody>
          <a:bodyPr/>
          <a:lstStyle/>
          <a:p>
            <a:fld id="{D4D259BB-D72D-9A46-A1F2-486AA9F7057F}" type="slidenum">
              <a:rPr kumimoji="1" lang="zh-CN" altLang="en-US" smtClean="0"/>
              <a:t>18</a:t>
            </a:fld>
            <a:endParaRPr kumimoji="1" lang="zh-CN" altLang="en-US" dirty="0"/>
          </a:p>
        </p:txBody>
      </p:sp>
      <p:pic>
        <p:nvPicPr>
          <p:cNvPr id="65" name="图片 64">
            <a:extLst>
              <a:ext uri="{FF2B5EF4-FFF2-40B4-BE49-F238E27FC236}">
                <a16:creationId xmlns:a16="http://schemas.microsoft.com/office/drawing/2014/main" id="{1901A3B6-F121-74FE-933C-4EF8A732216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10085" b="7337"/>
          <a:stretch/>
        </p:blipFill>
        <p:spPr>
          <a:xfrm>
            <a:off x="595749" y="1161129"/>
            <a:ext cx="5947398" cy="4202923"/>
          </a:xfrm>
          <a:prstGeom prst="rect">
            <a:avLst/>
          </a:prstGeom>
          <a:noFill/>
          <a:ln>
            <a:noFill/>
          </a:ln>
        </p:spPr>
      </p:pic>
      <p:sp>
        <p:nvSpPr>
          <p:cNvPr id="66" name="文本框 65">
            <a:extLst>
              <a:ext uri="{FF2B5EF4-FFF2-40B4-BE49-F238E27FC236}">
                <a16:creationId xmlns:a16="http://schemas.microsoft.com/office/drawing/2014/main" id="{39DA28D7-C5A1-E6B0-1DFE-E0B030EA6731}"/>
              </a:ext>
            </a:extLst>
          </p:cNvPr>
          <p:cNvSpPr txBox="1"/>
          <p:nvPr/>
        </p:nvSpPr>
        <p:spPr>
          <a:xfrm>
            <a:off x="2006389" y="6133966"/>
            <a:ext cx="10185611" cy="369332"/>
          </a:xfrm>
          <a:prstGeom prst="rect">
            <a:avLst/>
          </a:prstGeom>
          <a:noFill/>
        </p:spPr>
        <p:txBody>
          <a:bodyPr wrap="square">
            <a:spAutoFit/>
          </a:bodyPr>
          <a:lstStyle/>
          <a:p>
            <a:r>
              <a:rPr lang="zh-CN" altLang="zh-CN" sz="1800" b="1" kern="100" dirty="0">
                <a:solidFill>
                  <a:srgbClr val="016DB6"/>
                </a:solidFill>
                <a:effectLst/>
                <a:latin typeface="微软雅黑" panose="020B0503020204020204" pitchFamily="34" charset="-122"/>
                <a:ea typeface="微软雅黑" panose="020B0503020204020204" pitchFamily="34" charset="-122"/>
                <a:cs typeface="Arial" panose="020B0604020202020204" pitchFamily="34" charset="0"/>
              </a:rPr>
              <a:t>原绿球藻的系统基因组</a:t>
            </a:r>
            <a:r>
              <a:rPr lang="zh-CN" altLang="en-US" sz="1800" b="1" kern="100" dirty="0">
                <a:solidFill>
                  <a:srgbClr val="016DB6"/>
                </a:solidFill>
                <a:effectLst/>
                <a:latin typeface="微软雅黑" panose="020B0503020204020204" pitchFamily="34" charset="-122"/>
                <a:ea typeface="微软雅黑" panose="020B0503020204020204" pitchFamily="34" charset="-122"/>
                <a:cs typeface="Arial" panose="020B0604020202020204" pitchFamily="34" charset="0"/>
              </a:rPr>
              <a:t>进化</a:t>
            </a:r>
            <a:r>
              <a:rPr lang="zh-CN" altLang="zh-CN" sz="1800" b="1" kern="100" dirty="0">
                <a:solidFill>
                  <a:srgbClr val="016DB6"/>
                </a:solidFill>
                <a:effectLst/>
                <a:latin typeface="微软雅黑" panose="020B0503020204020204" pitchFamily="34" charset="-122"/>
                <a:ea typeface="微软雅黑" panose="020B0503020204020204" pitchFamily="34" charset="-122"/>
                <a:cs typeface="Arial" panose="020B0604020202020204" pitchFamily="34" charset="0"/>
              </a:rPr>
              <a:t>和</a:t>
            </a:r>
            <a:r>
              <a:rPr lang="zh-CN" altLang="en-US" sz="1800" b="1" kern="100" dirty="0">
                <a:solidFill>
                  <a:srgbClr val="016DB6"/>
                </a:solidFill>
                <a:effectLst/>
                <a:latin typeface="微软雅黑" panose="020B0503020204020204" pitchFamily="34" charset="-122"/>
                <a:ea typeface="微软雅黑" panose="020B0503020204020204" pitchFamily="34" charset="-122"/>
                <a:cs typeface="Arial" panose="020B0604020202020204" pitchFamily="34" charset="0"/>
              </a:rPr>
              <a:t>相对分布占比热图（左）以及分布占比趋势（右）</a:t>
            </a:r>
            <a:endParaRPr lang="zh-CN" altLang="en-US" b="1" dirty="0">
              <a:solidFill>
                <a:srgbClr val="016DB6"/>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71" name="图片 70">
            <a:extLst>
              <a:ext uri="{FF2B5EF4-FFF2-40B4-BE49-F238E27FC236}">
                <a16:creationId xmlns:a16="http://schemas.microsoft.com/office/drawing/2014/main" id="{61F62543-5D77-1A15-FFA5-CF2EB89DDF8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43162" r="9483" b="7399"/>
          <a:stretch/>
        </p:blipFill>
        <p:spPr>
          <a:xfrm>
            <a:off x="7018409" y="1135702"/>
            <a:ext cx="3173214" cy="4228350"/>
          </a:xfrm>
          <a:prstGeom prst="rect">
            <a:avLst/>
          </a:prstGeom>
          <a:noFill/>
          <a:ln>
            <a:noFill/>
          </a:ln>
        </p:spPr>
      </p:pic>
      <p:sp>
        <p:nvSpPr>
          <p:cNvPr id="72" name="矩形 71">
            <a:extLst>
              <a:ext uri="{FF2B5EF4-FFF2-40B4-BE49-F238E27FC236}">
                <a16:creationId xmlns:a16="http://schemas.microsoft.com/office/drawing/2014/main" id="{53B8D7B5-AF73-E1B5-AE5D-C638EF45D31D}"/>
              </a:ext>
            </a:extLst>
          </p:cNvPr>
          <p:cNvSpPr/>
          <p:nvPr/>
        </p:nvSpPr>
        <p:spPr>
          <a:xfrm>
            <a:off x="3790757" y="1229255"/>
            <a:ext cx="224450" cy="453574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箭头连接符 8">
            <a:extLst>
              <a:ext uri="{FF2B5EF4-FFF2-40B4-BE49-F238E27FC236}">
                <a16:creationId xmlns:a16="http://schemas.microsoft.com/office/drawing/2014/main" id="{048F0F9E-C1AF-E370-CF4E-7980A303027F}"/>
              </a:ext>
            </a:extLst>
          </p:cNvPr>
          <p:cNvCxnSpPr>
            <a:cxnSpLocks/>
          </p:cNvCxnSpPr>
          <p:nvPr/>
        </p:nvCxnSpPr>
        <p:spPr>
          <a:xfrm>
            <a:off x="7589281" y="1542922"/>
            <a:ext cx="350874" cy="1403497"/>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75" name="直接箭头连接符 11">
            <a:extLst>
              <a:ext uri="{FF2B5EF4-FFF2-40B4-BE49-F238E27FC236}">
                <a16:creationId xmlns:a16="http://schemas.microsoft.com/office/drawing/2014/main" id="{C06E686B-C7AD-4892-67B2-864E565C864C}"/>
              </a:ext>
            </a:extLst>
          </p:cNvPr>
          <p:cNvCxnSpPr>
            <a:cxnSpLocks/>
          </p:cNvCxnSpPr>
          <p:nvPr/>
        </p:nvCxnSpPr>
        <p:spPr>
          <a:xfrm flipH="1" flipV="1">
            <a:off x="7198674" y="3711124"/>
            <a:ext cx="469097" cy="163629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76" name="文本框 75">
            <a:extLst>
              <a:ext uri="{FF2B5EF4-FFF2-40B4-BE49-F238E27FC236}">
                <a16:creationId xmlns:a16="http://schemas.microsoft.com/office/drawing/2014/main" id="{BA08E8B6-9BD1-2582-47F6-C70BD5317064}"/>
              </a:ext>
            </a:extLst>
          </p:cNvPr>
          <p:cNvSpPr txBox="1"/>
          <p:nvPr/>
        </p:nvSpPr>
        <p:spPr>
          <a:xfrm rot="3382793">
            <a:off x="2786552" y="5598646"/>
            <a:ext cx="614271" cy="307777"/>
          </a:xfrm>
          <a:prstGeom prst="rect">
            <a:avLst/>
          </a:prstGeom>
          <a:noFill/>
        </p:spPr>
        <p:txBody>
          <a:bodyPr wrap="none" rtlCol="0">
            <a:spAutoFit/>
          </a:bodyPr>
          <a:lstStyle/>
          <a:p>
            <a:r>
              <a:rPr lang="en-US" altLang="zh-CN" sz="1400" dirty="0">
                <a:latin typeface="Arial" panose="020B0604020202020204" pitchFamily="34" charset="0"/>
                <a:cs typeface="Arial" panose="020B0604020202020204" pitchFamily="34" charset="0"/>
              </a:rPr>
              <a:t>GC%</a:t>
            </a:r>
            <a:endParaRPr lang="zh-CN" altLang="en-US" sz="1400" dirty="0">
              <a:latin typeface="Arial" panose="020B0604020202020204" pitchFamily="34" charset="0"/>
              <a:cs typeface="Arial" panose="020B0604020202020204" pitchFamily="34" charset="0"/>
            </a:endParaRPr>
          </a:p>
        </p:txBody>
      </p:sp>
      <p:sp>
        <p:nvSpPr>
          <p:cNvPr id="77" name="文本框 76">
            <a:extLst>
              <a:ext uri="{FF2B5EF4-FFF2-40B4-BE49-F238E27FC236}">
                <a16:creationId xmlns:a16="http://schemas.microsoft.com/office/drawing/2014/main" id="{FE830CAC-600C-7E50-A272-ECA57C76F49E}"/>
              </a:ext>
            </a:extLst>
          </p:cNvPr>
          <p:cNvSpPr txBox="1"/>
          <p:nvPr/>
        </p:nvSpPr>
        <p:spPr>
          <a:xfrm rot="3382793">
            <a:off x="3006034" y="5637491"/>
            <a:ext cx="723275"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cs typeface="Arial" panose="020B0604020202020204" pitchFamily="34" charset="0"/>
              </a:rPr>
              <a:t>基因组</a:t>
            </a:r>
          </a:p>
        </p:txBody>
      </p:sp>
      <p:sp>
        <p:nvSpPr>
          <p:cNvPr id="78" name="文本框 77">
            <a:extLst>
              <a:ext uri="{FF2B5EF4-FFF2-40B4-BE49-F238E27FC236}">
                <a16:creationId xmlns:a16="http://schemas.microsoft.com/office/drawing/2014/main" id="{89B7F2A7-ADE2-1200-AF13-95EAC322EF6A}"/>
              </a:ext>
            </a:extLst>
          </p:cNvPr>
          <p:cNvSpPr txBox="1"/>
          <p:nvPr/>
        </p:nvSpPr>
        <p:spPr>
          <a:xfrm>
            <a:off x="3562025" y="5493250"/>
            <a:ext cx="1071127"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cs typeface="Arial" panose="020B0604020202020204" pitchFamily="34" charset="0"/>
              </a:rPr>
              <a:t>深度（</a:t>
            </a:r>
            <a:r>
              <a:rPr lang="en-US" altLang="zh-CN" sz="1400" dirty="0">
                <a:latin typeface="微软雅黑" panose="020B0503020204020204" pitchFamily="34" charset="-122"/>
                <a:ea typeface="微软雅黑" panose="020B0503020204020204" pitchFamily="34" charset="-122"/>
                <a:cs typeface="Arial" panose="020B0604020202020204" pitchFamily="34" charset="0"/>
              </a:rPr>
              <a:t>m</a:t>
            </a:r>
            <a:r>
              <a:rPr lang="zh-CN" altLang="en-US" sz="1400" dirty="0">
                <a:latin typeface="微软雅黑" panose="020B0503020204020204" pitchFamily="34" charset="-122"/>
                <a:ea typeface="微软雅黑" panose="020B0503020204020204" pitchFamily="34" charset="-122"/>
                <a:cs typeface="Arial" panose="020B0604020202020204" pitchFamily="34" charset="0"/>
              </a:rPr>
              <a:t>）</a:t>
            </a:r>
          </a:p>
        </p:txBody>
      </p:sp>
      <p:sp>
        <p:nvSpPr>
          <p:cNvPr id="79" name="文本框 78">
            <a:extLst>
              <a:ext uri="{FF2B5EF4-FFF2-40B4-BE49-F238E27FC236}">
                <a16:creationId xmlns:a16="http://schemas.microsoft.com/office/drawing/2014/main" id="{5A559453-05D2-7897-8A60-6243BFFB1CC3}"/>
              </a:ext>
            </a:extLst>
          </p:cNvPr>
          <p:cNvSpPr txBox="1"/>
          <p:nvPr/>
        </p:nvSpPr>
        <p:spPr>
          <a:xfrm>
            <a:off x="4512008" y="5493250"/>
            <a:ext cx="1082348"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cs typeface="Arial" panose="020B0604020202020204" pitchFamily="34" charset="0"/>
              </a:rPr>
              <a:t>温度（℃）</a:t>
            </a:r>
          </a:p>
        </p:txBody>
      </p:sp>
      <p:sp>
        <p:nvSpPr>
          <p:cNvPr id="80" name="文本框 79">
            <a:extLst>
              <a:ext uri="{FF2B5EF4-FFF2-40B4-BE49-F238E27FC236}">
                <a16:creationId xmlns:a16="http://schemas.microsoft.com/office/drawing/2014/main" id="{ED80FE8F-91D4-5E30-663E-2FFCF3DC7E9A}"/>
              </a:ext>
            </a:extLst>
          </p:cNvPr>
          <p:cNvSpPr txBox="1"/>
          <p:nvPr/>
        </p:nvSpPr>
        <p:spPr>
          <a:xfrm>
            <a:off x="5750822" y="5487326"/>
            <a:ext cx="543739" cy="307777"/>
          </a:xfrm>
          <a:prstGeom prst="rect">
            <a:avLst/>
          </a:prstGeom>
          <a:noFill/>
        </p:spPr>
        <p:txBody>
          <a:bodyPr wrap="square" rtlCol="0">
            <a:spAutoFit/>
          </a:bodyPr>
          <a:lstStyle/>
          <a:p>
            <a:r>
              <a:rPr lang="zh-CN" altLang="en-US" sz="1400" dirty="0">
                <a:latin typeface="微软雅黑" panose="020B0503020204020204" pitchFamily="34" charset="-122"/>
                <a:ea typeface="微软雅黑" panose="020B0503020204020204" pitchFamily="34" charset="-122"/>
                <a:cs typeface="Arial" panose="020B0604020202020204" pitchFamily="34" charset="0"/>
              </a:rPr>
              <a:t>纬度</a:t>
            </a:r>
          </a:p>
        </p:txBody>
      </p:sp>
      <p:sp>
        <p:nvSpPr>
          <p:cNvPr id="83" name="文本框 82">
            <a:extLst>
              <a:ext uri="{FF2B5EF4-FFF2-40B4-BE49-F238E27FC236}">
                <a16:creationId xmlns:a16="http://schemas.microsoft.com/office/drawing/2014/main" id="{F407B57E-E9E3-BA08-E3A8-BD798BB8DA12}"/>
              </a:ext>
            </a:extLst>
          </p:cNvPr>
          <p:cNvSpPr txBox="1"/>
          <p:nvPr/>
        </p:nvSpPr>
        <p:spPr>
          <a:xfrm>
            <a:off x="7124960" y="5528738"/>
            <a:ext cx="1071127"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cs typeface="Arial" panose="020B0604020202020204" pitchFamily="34" charset="0"/>
              </a:rPr>
              <a:t>深度（</a:t>
            </a:r>
            <a:r>
              <a:rPr lang="en-US" altLang="zh-CN" sz="1400" dirty="0">
                <a:latin typeface="微软雅黑" panose="020B0503020204020204" pitchFamily="34" charset="-122"/>
                <a:ea typeface="微软雅黑" panose="020B0503020204020204" pitchFamily="34" charset="-122"/>
                <a:cs typeface="Arial" panose="020B0604020202020204" pitchFamily="34" charset="0"/>
              </a:rPr>
              <a:t>m</a:t>
            </a:r>
            <a:r>
              <a:rPr lang="zh-CN" altLang="en-US" sz="1400" dirty="0">
                <a:latin typeface="微软雅黑" panose="020B0503020204020204" pitchFamily="34" charset="-122"/>
                <a:ea typeface="微软雅黑" panose="020B0503020204020204" pitchFamily="34" charset="-122"/>
                <a:cs typeface="Arial" panose="020B0604020202020204" pitchFamily="34" charset="0"/>
              </a:rPr>
              <a:t>）</a:t>
            </a:r>
          </a:p>
        </p:txBody>
      </p:sp>
      <p:sp>
        <p:nvSpPr>
          <p:cNvPr id="84" name="文本框 83">
            <a:extLst>
              <a:ext uri="{FF2B5EF4-FFF2-40B4-BE49-F238E27FC236}">
                <a16:creationId xmlns:a16="http://schemas.microsoft.com/office/drawing/2014/main" id="{93BA5AF4-66FE-8FA9-D65D-C8BD644A6AAB}"/>
              </a:ext>
            </a:extLst>
          </p:cNvPr>
          <p:cNvSpPr txBox="1"/>
          <p:nvPr/>
        </p:nvSpPr>
        <p:spPr>
          <a:xfrm>
            <a:off x="8156452" y="5528738"/>
            <a:ext cx="1082348"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cs typeface="Arial" panose="020B0604020202020204" pitchFamily="34" charset="0"/>
              </a:rPr>
              <a:t>温度（℃）</a:t>
            </a:r>
          </a:p>
        </p:txBody>
      </p:sp>
      <p:sp>
        <p:nvSpPr>
          <p:cNvPr id="85" name="文本框 84">
            <a:extLst>
              <a:ext uri="{FF2B5EF4-FFF2-40B4-BE49-F238E27FC236}">
                <a16:creationId xmlns:a16="http://schemas.microsoft.com/office/drawing/2014/main" id="{C5E8AFBC-CEC8-43B5-17EA-4AEBDE5CE9B6}"/>
              </a:ext>
            </a:extLst>
          </p:cNvPr>
          <p:cNvSpPr txBox="1"/>
          <p:nvPr/>
        </p:nvSpPr>
        <p:spPr>
          <a:xfrm>
            <a:off x="9383812" y="5516877"/>
            <a:ext cx="543739"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cs typeface="Arial" panose="020B0604020202020204" pitchFamily="34" charset="0"/>
              </a:rPr>
              <a:t>纬度</a:t>
            </a:r>
          </a:p>
        </p:txBody>
      </p:sp>
      <p:cxnSp>
        <p:nvCxnSpPr>
          <p:cNvPr id="86" name="直接连接符 19">
            <a:extLst>
              <a:ext uri="{FF2B5EF4-FFF2-40B4-BE49-F238E27FC236}">
                <a16:creationId xmlns:a16="http://schemas.microsoft.com/office/drawing/2014/main" id="{906B6A8D-F993-34D1-964D-E31EA9F134E2}"/>
              </a:ext>
            </a:extLst>
          </p:cNvPr>
          <p:cNvCxnSpPr>
            <a:cxnSpLocks/>
          </p:cNvCxnSpPr>
          <p:nvPr/>
        </p:nvCxnSpPr>
        <p:spPr>
          <a:xfrm>
            <a:off x="10284269" y="1423564"/>
            <a:ext cx="0" cy="1333180"/>
          </a:xfrm>
          <a:prstGeom prst="line">
            <a:avLst/>
          </a:prstGeom>
          <a:ln w="19050"/>
        </p:spPr>
        <p:style>
          <a:lnRef idx="1">
            <a:schemeClr val="dk1"/>
          </a:lnRef>
          <a:fillRef idx="0">
            <a:schemeClr val="dk1"/>
          </a:fillRef>
          <a:effectRef idx="0">
            <a:schemeClr val="dk1"/>
          </a:effectRef>
          <a:fontRef idx="minor">
            <a:schemeClr val="tx1"/>
          </a:fontRef>
        </p:style>
      </p:cxnSp>
      <p:sp>
        <p:nvSpPr>
          <p:cNvPr id="87" name="文本框 86">
            <a:extLst>
              <a:ext uri="{FF2B5EF4-FFF2-40B4-BE49-F238E27FC236}">
                <a16:creationId xmlns:a16="http://schemas.microsoft.com/office/drawing/2014/main" id="{14409ADA-3066-1C84-24F9-27F0B25BAE94}"/>
              </a:ext>
            </a:extLst>
          </p:cNvPr>
          <p:cNvSpPr txBox="1"/>
          <p:nvPr/>
        </p:nvSpPr>
        <p:spPr>
          <a:xfrm>
            <a:off x="10291951" y="1963644"/>
            <a:ext cx="521297" cy="307777"/>
          </a:xfrm>
          <a:prstGeom prst="rect">
            <a:avLst/>
          </a:prstGeom>
          <a:noFill/>
        </p:spPr>
        <p:txBody>
          <a:bodyPr wrap="none" rtlCol="0">
            <a:spAutoFit/>
          </a:bodyPr>
          <a:lstStyle/>
          <a:p>
            <a:r>
              <a:rPr lang="en-US" altLang="zh-CN" sz="1400" dirty="0">
                <a:latin typeface="微软雅黑" panose="020B0503020204020204" pitchFamily="34" charset="-122"/>
                <a:ea typeface="微软雅黑" panose="020B0503020204020204" pitchFamily="34" charset="-122"/>
                <a:cs typeface="Arial" panose="020B0604020202020204" pitchFamily="34" charset="0"/>
              </a:rPr>
              <a:t>HLII</a:t>
            </a:r>
            <a:endParaRPr lang="zh-CN" altLang="en-US" sz="1400" dirty="0">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88" name="直接连接符 22">
            <a:extLst>
              <a:ext uri="{FF2B5EF4-FFF2-40B4-BE49-F238E27FC236}">
                <a16:creationId xmlns:a16="http://schemas.microsoft.com/office/drawing/2014/main" id="{509753A3-3E62-0E5B-5A2D-DE3CA882ADBB}"/>
              </a:ext>
            </a:extLst>
          </p:cNvPr>
          <p:cNvCxnSpPr>
            <a:cxnSpLocks/>
          </p:cNvCxnSpPr>
          <p:nvPr/>
        </p:nvCxnSpPr>
        <p:spPr>
          <a:xfrm>
            <a:off x="10284269" y="2771964"/>
            <a:ext cx="0" cy="132250"/>
          </a:xfrm>
          <a:prstGeom prst="line">
            <a:avLst/>
          </a:prstGeom>
          <a:ln w="19050"/>
        </p:spPr>
        <p:style>
          <a:lnRef idx="1">
            <a:schemeClr val="dk1"/>
          </a:lnRef>
          <a:fillRef idx="0">
            <a:schemeClr val="dk1"/>
          </a:fillRef>
          <a:effectRef idx="0">
            <a:schemeClr val="dk1"/>
          </a:effectRef>
          <a:fontRef idx="minor">
            <a:schemeClr val="tx1"/>
          </a:fontRef>
        </p:style>
      </p:cxnSp>
      <p:cxnSp>
        <p:nvCxnSpPr>
          <p:cNvPr id="89" name="直接连接符 25">
            <a:extLst>
              <a:ext uri="{FF2B5EF4-FFF2-40B4-BE49-F238E27FC236}">
                <a16:creationId xmlns:a16="http://schemas.microsoft.com/office/drawing/2014/main" id="{87B08E12-E614-793F-EC3B-738D55921B60}"/>
              </a:ext>
            </a:extLst>
          </p:cNvPr>
          <p:cNvCxnSpPr>
            <a:cxnSpLocks/>
          </p:cNvCxnSpPr>
          <p:nvPr/>
        </p:nvCxnSpPr>
        <p:spPr>
          <a:xfrm>
            <a:off x="10284269" y="2929188"/>
            <a:ext cx="0" cy="42709"/>
          </a:xfrm>
          <a:prstGeom prst="line">
            <a:avLst/>
          </a:prstGeom>
          <a:ln w="19050"/>
        </p:spPr>
        <p:style>
          <a:lnRef idx="1">
            <a:schemeClr val="dk1"/>
          </a:lnRef>
          <a:fillRef idx="0">
            <a:schemeClr val="dk1"/>
          </a:fillRef>
          <a:effectRef idx="0">
            <a:schemeClr val="dk1"/>
          </a:effectRef>
          <a:fontRef idx="minor">
            <a:schemeClr val="tx1"/>
          </a:fontRef>
        </p:style>
      </p:cxnSp>
      <p:cxnSp>
        <p:nvCxnSpPr>
          <p:cNvPr id="90" name="直接连接符 28">
            <a:extLst>
              <a:ext uri="{FF2B5EF4-FFF2-40B4-BE49-F238E27FC236}">
                <a16:creationId xmlns:a16="http://schemas.microsoft.com/office/drawing/2014/main" id="{475A3A1A-4159-FC1A-3C2F-7A5A0DBF833E}"/>
              </a:ext>
            </a:extLst>
          </p:cNvPr>
          <p:cNvCxnSpPr>
            <a:cxnSpLocks/>
          </p:cNvCxnSpPr>
          <p:nvPr/>
        </p:nvCxnSpPr>
        <p:spPr>
          <a:xfrm>
            <a:off x="10284269" y="2989379"/>
            <a:ext cx="0" cy="280275"/>
          </a:xfrm>
          <a:prstGeom prst="line">
            <a:avLst/>
          </a:prstGeom>
          <a:ln w="19050"/>
        </p:spPr>
        <p:style>
          <a:lnRef idx="1">
            <a:schemeClr val="dk1"/>
          </a:lnRef>
          <a:fillRef idx="0">
            <a:schemeClr val="dk1"/>
          </a:fillRef>
          <a:effectRef idx="0">
            <a:schemeClr val="dk1"/>
          </a:effectRef>
          <a:fontRef idx="minor">
            <a:schemeClr val="tx1"/>
          </a:fontRef>
        </p:style>
      </p:cxnSp>
      <p:cxnSp>
        <p:nvCxnSpPr>
          <p:cNvPr id="91" name="直接连接符 30">
            <a:extLst>
              <a:ext uri="{FF2B5EF4-FFF2-40B4-BE49-F238E27FC236}">
                <a16:creationId xmlns:a16="http://schemas.microsoft.com/office/drawing/2014/main" id="{6FCE7D2D-FA80-7B89-AB0D-829031A37DE4}"/>
              </a:ext>
            </a:extLst>
          </p:cNvPr>
          <p:cNvCxnSpPr>
            <a:cxnSpLocks/>
          </p:cNvCxnSpPr>
          <p:nvPr/>
        </p:nvCxnSpPr>
        <p:spPr>
          <a:xfrm>
            <a:off x="10284269" y="3284088"/>
            <a:ext cx="0" cy="118115"/>
          </a:xfrm>
          <a:prstGeom prst="line">
            <a:avLst/>
          </a:prstGeom>
          <a:ln w="19050"/>
        </p:spPr>
        <p:style>
          <a:lnRef idx="1">
            <a:schemeClr val="dk1"/>
          </a:lnRef>
          <a:fillRef idx="0">
            <a:schemeClr val="dk1"/>
          </a:fillRef>
          <a:effectRef idx="0">
            <a:schemeClr val="dk1"/>
          </a:effectRef>
          <a:fontRef idx="minor">
            <a:schemeClr val="tx1"/>
          </a:fontRef>
        </p:style>
      </p:cxnSp>
      <p:cxnSp>
        <p:nvCxnSpPr>
          <p:cNvPr id="92" name="直接连接符 32">
            <a:extLst>
              <a:ext uri="{FF2B5EF4-FFF2-40B4-BE49-F238E27FC236}">
                <a16:creationId xmlns:a16="http://schemas.microsoft.com/office/drawing/2014/main" id="{475C2051-8A3C-0B24-7E77-520DC3C72D34}"/>
              </a:ext>
            </a:extLst>
          </p:cNvPr>
          <p:cNvCxnSpPr>
            <a:cxnSpLocks/>
          </p:cNvCxnSpPr>
          <p:nvPr/>
        </p:nvCxnSpPr>
        <p:spPr>
          <a:xfrm>
            <a:off x="10284269" y="3421120"/>
            <a:ext cx="0" cy="722808"/>
          </a:xfrm>
          <a:prstGeom prst="line">
            <a:avLst/>
          </a:prstGeom>
          <a:ln w="19050"/>
        </p:spPr>
        <p:style>
          <a:lnRef idx="1">
            <a:schemeClr val="dk1"/>
          </a:lnRef>
          <a:fillRef idx="0">
            <a:schemeClr val="dk1"/>
          </a:fillRef>
          <a:effectRef idx="0">
            <a:schemeClr val="dk1"/>
          </a:effectRef>
          <a:fontRef idx="minor">
            <a:schemeClr val="tx1"/>
          </a:fontRef>
        </p:style>
      </p:cxnSp>
      <p:cxnSp>
        <p:nvCxnSpPr>
          <p:cNvPr id="93" name="直接连接符 34">
            <a:extLst>
              <a:ext uri="{FF2B5EF4-FFF2-40B4-BE49-F238E27FC236}">
                <a16:creationId xmlns:a16="http://schemas.microsoft.com/office/drawing/2014/main" id="{04BFDC43-624F-36A9-2A05-334E8F3A5338}"/>
              </a:ext>
            </a:extLst>
          </p:cNvPr>
          <p:cNvCxnSpPr>
            <a:cxnSpLocks/>
          </p:cNvCxnSpPr>
          <p:nvPr/>
        </p:nvCxnSpPr>
        <p:spPr>
          <a:xfrm>
            <a:off x="10283636" y="4189970"/>
            <a:ext cx="0" cy="395747"/>
          </a:xfrm>
          <a:prstGeom prst="line">
            <a:avLst/>
          </a:prstGeom>
          <a:ln w="19050"/>
        </p:spPr>
        <p:style>
          <a:lnRef idx="1">
            <a:schemeClr val="dk1"/>
          </a:lnRef>
          <a:fillRef idx="0">
            <a:schemeClr val="dk1"/>
          </a:fillRef>
          <a:effectRef idx="0">
            <a:schemeClr val="dk1"/>
          </a:effectRef>
          <a:fontRef idx="minor">
            <a:schemeClr val="tx1"/>
          </a:fontRef>
        </p:style>
      </p:cxnSp>
      <p:cxnSp>
        <p:nvCxnSpPr>
          <p:cNvPr id="94" name="直接连接符 36">
            <a:extLst>
              <a:ext uri="{FF2B5EF4-FFF2-40B4-BE49-F238E27FC236}">
                <a16:creationId xmlns:a16="http://schemas.microsoft.com/office/drawing/2014/main" id="{58F36C4D-82D1-C6D3-522D-275A572B0883}"/>
              </a:ext>
            </a:extLst>
          </p:cNvPr>
          <p:cNvCxnSpPr>
            <a:cxnSpLocks/>
          </p:cNvCxnSpPr>
          <p:nvPr/>
        </p:nvCxnSpPr>
        <p:spPr>
          <a:xfrm>
            <a:off x="10283636" y="4624910"/>
            <a:ext cx="0" cy="395747"/>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直接连接符 37">
            <a:extLst>
              <a:ext uri="{FF2B5EF4-FFF2-40B4-BE49-F238E27FC236}">
                <a16:creationId xmlns:a16="http://schemas.microsoft.com/office/drawing/2014/main" id="{52327623-697C-E829-ECF0-C812F9456061}"/>
              </a:ext>
            </a:extLst>
          </p:cNvPr>
          <p:cNvCxnSpPr>
            <a:cxnSpLocks/>
          </p:cNvCxnSpPr>
          <p:nvPr/>
        </p:nvCxnSpPr>
        <p:spPr>
          <a:xfrm>
            <a:off x="10283636" y="5059849"/>
            <a:ext cx="0" cy="248127"/>
          </a:xfrm>
          <a:prstGeom prst="line">
            <a:avLst/>
          </a:prstGeom>
          <a:ln w="19050"/>
        </p:spPr>
        <p:style>
          <a:lnRef idx="1">
            <a:schemeClr val="dk1"/>
          </a:lnRef>
          <a:fillRef idx="0">
            <a:schemeClr val="dk1"/>
          </a:fillRef>
          <a:effectRef idx="0">
            <a:schemeClr val="dk1"/>
          </a:effectRef>
          <a:fontRef idx="minor">
            <a:schemeClr val="tx1"/>
          </a:fontRef>
        </p:style>
      </p:cxnSp>
      <p:sp>
        <p:nvSpPr>
          <p:cNvPr id="96" name="文本框 95">
            <a:extLst>
              <a:ext uri="{FF2B5EF4-FFF2-40B4-BE49-F238E27FC236}">
                <a16:creationId xmlns:a16="http://schemas.microsoft.com/office/drawing/2014/main" id="{0BBCB23D-2C21-C0C4-480E-8910D57AA0E0}"/>
              </a:ext>
            </a:extLst>
          </p:cNvPr>
          <p:cNvSpPr txBox="1"/>
          <p:nvPr/>
        </p:nvSpPr>
        <p:spPr>
          <a:xfrm>
            <a:off x="10291951" y="2674063"/>
            <a:ext cx="579198" cy="307777"/>
          </a:xfrm>
          <a:prstGeom prst="rect">
            <a:avLst/>
          </a:prstGeom>
          <a:noFill/>
        </p:spPr>
        <p:txBody>
          <a:bodyPr wrap="none" rtlCol="0">
            <a:spAutoFit/>
          </a:bodyPr>
          <a:lstStyle/>
          <a:p>
            <a:r>
              <a:rPr lang="en-US" altLang="zh-CN" sz="1400" dirty="0">
                <a:latin typeface="微软雅黑" panose="020B0503020204020204" pitchFamily="34" charset="-122"/>
                <a:ea typeface="微软雅黑" panose="020B0503020204020204" pitchFamily="34" charset="-122"/>
                <a:cs typeface="Arial" panose="020B0604020202020204" pitchFamily="34" charset="0"/>
              </a:rPr>
              <a:t>HLVI</a:t>
            </a:r>
            <a:endParaRPr lang="zh-CN" altLang="en-US" sz="140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97" name="文本框 96">
            <a:extLst>
              <a:ext uri="{FF2B5EF4-FFF2-40B4-BE49-F238E27FC236}">
                <a16:creationId xmlns:a16="http://schemas.microsoft.com/office/drawing/2014/main" id="{6E27B626-1417-E65B-8BB8-D2B5B1866799}"/>
              </a:ext>
            </a:extLst>
          </p:cNvPr>
          <p:cNvSpPr txBox="1"/>
          <p:nvPr/>
        </p:nvSpPr>
        <p:spPr>
          <a:xfrm>
            <a:off x="10291951" y="2871865"/>
            <a:ext cx="632096" cy="307777"/>
          </a:xfrm>
          <a:prstGeom prst="rect">
            <a:avLst/>
          </a:prstGeom>
          <a:noFill/>
        </p:spPr>
        <p:txBody>
          <a:bodyPr wrap="none" rtlCol="0">
            <a:spAutoFit/>
          </a:bodyPr>
          <a:lstStyle/>
          <a:p>
            <a:r>
              <a:rPr lang="en-US" altLang="zh-CN" sz="1400" dirty="0">
                <a:latin typeface="微软雅黑" panose="020B0503020204020204" pitchFamily="34" charset="-122"/>
                <a:ea typeface="微软雅黑" panose="020B0503020204020204" pitchFamily="34" charset="-122"/>
                <a:cs typeface="Arial" panose="020B0604020202020204" pitchFamily="34" charset="0"/>
              </a:rPr>
              <a:t>HLVII</a:t>
            </a:r>
            <a:endParaRPr lang="zh-CN" altLang="en-US" sz="140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98" name="文本框 97">
            <a:extLst>
              <a:ext uri="{FF2B5EF4-FFF2-40B4-BE49-F238E27FC236}">
                <a16:creationId xmlns:a16="http://schemas.microsoft.com/office/drawing/2014/main" id="{3B1C364F-5150-AE63-50E5-5710DCD21DC7}"/>
              </a:ext>
            </a:extLst>
          </p:cNvPr>
          <p:cNvSpPr txBox="1"/>
          <p:nvPr/>
        </p:nvSpPr>
        <p:spPr>
          <a:xfrm>
            <a:off x="10291951" y="3038346"/>
            <a:ext cx="468398" cy="307777"/>
          </a:xfrm>
          <a:prstGeom prst="rect">
            <a:avLst/>
          </a:prstGeom>
          <a:noFill/>
        </p:spPr>
        <p:txBody>
          <a:bodyPr wrap="none" rtlCol="0">
            <a:spAutoFit/>
          </a:bodyPr>
          <a:lstStyle/>
          <a:p>
            <a:r>
              <a:rPr lang="en-US" altLang="zh-CN" sz="1400" dirty="0">
                <a:latin typeface="微软雅黑" panose="020B0503020204020204" pitchFamily="34" charset="-122"/>
                <a:ea typeface="微软雅黑" panose="020B0503020204020204" pitchFamily="34" charset="-122"/>
                <a:cs typeface="Arial" panose="020B0604020202020204" pitchFamily="34" charset="0"/>
              </a:rPr>
              <a:t>HLI</a:t>
            </a:r>
            <a:endParaRPr lang="zh-CN" altLang="en-US" sz="140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99" name="文本框 98">
            <a:extLst>
              <a:ext uri="{FF2B5EF4-FFF2-40B4-BE49-F238E27FC236}">
                <a16:creationId xmlns:a16="http://schemas.microsoft.com/office/drawing/2014/main" id="{DA99B0F4-3845-DC56-1794-276564044323}"/>
              </a:ext>
            </a:extLst>
          </p:cNvPr>
          <p:cNvSpPr txBox="1"/>
          <p:nvPr/>
        </p:nvSpPr>
        <p:spPr>
          <a:xfrm>
            <a:off x="10291951" y="3219528"/>
            <a:ext cx="825867" cy="307777"/>
          </a:xfrm>
          <a:prstGeom prst="rect">
            <a:avLst/>
          </a:prstGeom>
          <a:noFill/>
        </p:spPr>
        <p:txBody>
          <a:bodyPr wrap="none" rtlCol="0">
            <a:spAutoFit/>
          </a:bodyPr>
          <a:lstStyle/>
          <a:p>
            <a:r>
              <a:rPr lang="en-US" altLang="zh-CN" sz="1400" dirty="0">
                <a:latin typeface="微软雅黑" panose="020B0503020204020204" pitchFamily="34" charset="-122"/>
                <a:ea typeface="微软雅黑" panose="020B0503020204020204" pitchFamily="34" charset="-122"/>
                <a:cs typeface="Arial" panose="020B0604020202020204" pitchFamily="34" charset="0"/>
              </a:rPr>
              <a:t>HLIII/IV</a:t>
            </a:r>
            <a:endParaRPr lang="zh-CN" altLang="en-US" sz="140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100" name="文本框 99">
            <a:extLst>
              <a:ext uri="{FF2B5EF4-FFF2-40B4-BE49-F238E27FC236}">
                <a16:creationId xmlns:a16="http://schemas.microsoft.com/office/drawing/2014/main" id="{78F2DC1F-C3EF-0BB9-35BA-04404ED46BD6}"/>
              </a:ext>
            </a:extLst>
          </p:cNvPr>
          <p:cNvSpPr txBox="1"/>
          <p:nvPr/>
        </p:nvSpPr>
        <p:spPr>
          <a:xfrm>
            <a:off x="10291951" y="3609658"/>
            <a:ext cx="420308" cy="307777"/>
          </a:xfrm>
          <a:prstGeom prst="rect">
            <a:avLst/>
          </a:prstGeom>
          <a:noFill/>
        </p:spPr>
        <p:txBody>
          <a:bodyPr wrap="none" rtlCol="0">
            <a:spAutoFit/>
          </a:bodyPr>
          <a:lstStyle/>
          <a:p>
            <a:r>
              <a:rPr lang="en-US" altLang="zh-CN" sz="1400" dirty="0">
                <a:latin typeface="微软雅黑" panose="020B0503020204020204" pitchFamily="34" charset="-122"/>
                <a:ea typeface="微软雅黑" panose="020B0503020204020204" pitchFamily="34" charset="-122"/>
                <a:cs typeface="Arial" panose="020B0604020202020204" pitchFamily="34" charset="0"/>
              </a:rPr>
              <a:t>LLI</a:t>
            </a:r>
            <a:endParaRPr lang="zh-CN" altLang="en-US" sz="140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101" name="文本框 100">
            <a:extLst>
              <a:ext uri="{FF2B5EF4-FFF2-40B4-BE49-F238E27FC236}">
                <a16:creationId xmlns:a16="http://schemas.microsoft.com/office/drawing/2014/main" id="{379AA442-C1E6-7750-BDBE-8A0B2B739F89}"/>
              </a:ext>
            </a:extLst>
          </p:cNvPr>
          <p:cNvSpPr txBox="1"/>
          <p:nvPr/>
        </p:nvSpPr>
        <p:spPr>
          <a:xfrm>
            <a:off x="10291951" y="4208490"/>
            <a:ext cx="708848" cy="307777"/>
          </a:xfrm>
          <a:prstGeom prst="rect">
            <a:avLst/>
          </a:prstGeom>
          <a:noFill/>
        </p:spPr>
        <p:txBody>
          <a:bodyPr wrap="none" rtlCol="0">
            <a:spAutoFit/>
          </a:bodyPr>
          <a:lstStyle/>
          <a:p>
            <a:r>
              <a:rPr lang="en-US" altLang="zh-CN" sz="1400" dirty="0">
                <a:latin typeface="微软雅黑" panose="020B0503020204020204" pitchFamily="34" charset="-122"/>
                <a:ea typeface="微软雅黑" panose="020B0503020204020204" pitchFamily="34" charset="-122"/>
                <a:cs typeface="Arial" panose="020B0604020202020204" pitchFamily="34" charset="0"/>
              </a:rPr>
              <a:t>LLII/III</a:t>
            </a:r>
            <a:endParaRPr lang="zh-CN" altLang="en-US" sz="140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102" name="文本框 101">
            <a:extLst>
              <a:ext uri="{FF2B5EF4-FFF2-40B4-BE49-F238E27FC236}">
                <a16:creationId xmlns:a16="http://schemas.microsoft.com/office/drawing/2014/main" id="{F7690280-732E-6E37-CD44-82D665A40B53}"/>
              </a:ext>
            </a:extLst>
          </p:cNvPr>
          <p:cNvSpPr txBox="1"/>
          <p:nvPr/>
        </p:nvSpPr>
        <p:spPr>
          <a:xfrm>
            <a:off x="10291951" y="4666551"/>
            <a:ext cx="830677" cy="307777"/>
          </a:xfrm>
          <a:prstGeom prst="rect">
            <a:avLst/>
          </a:prstGeom>
          <a:noFill/>
        </p:spPr>
        <p:txBody>
          <a:bodyPr wrap="none" rtlCol="0">
            <a:spAutoFit/>
          </a:bodyPr>
          <a:lstStyle/>
          <a:p>
            <a:r>
              <a:rPr lang="en-US" altLang="zh-CN" sz="1400" dirty="0" err="1">
                <a:latin typeface="微软雅黑" panose="020B0503020204020204" pitchFamily="34" charset="-122"/>
                <a:ea typeface="微软雅黑" panose="020B0503020204020204" pitchFamily="34" charset="-122"/>
                <a:cs typeface="Arial" panose="020B0604020202020204" pitchFamily="34" charset="0"/>
              </a:rPr>
              <a:t>LLother</a:t>
            </a:r>
            <a:endParaRPr lang="zh-CN" altLang="en-US" sz="140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103" name="文本框 102">
            <a:extLst>
              <a:ext uri="{FF2B5EF4-FFF2-40B4-BE49-F238E27FC236}">
                <a16:creationId xmlns:a16="http://schemas.microsoft.com/office/drawing/2014/main" id="{165CBBE8-45B5-E58B-F962-F9CF1085A191}"/>
              </a:ext>
            </a:extLst>
          </p:cNvPr>
          <p:cNvSpPr txBox="1"/>
          <p:nvPr/>
        </p:nvSpPr>
        <p:spPr>
          <a:xfrm>
            <a:off x="10291951" y="5017052"/>
            <a:ext cx="542136" cy="307777"/>
          </a:xfrm>
          <a:prstGeom prst="rect">
            <a:avLst/>
          </a:prstGeom>
          <a:noFill/>
        </p:spPr>
        <p:txBody>
          <a:bodyPr wrap="none" rtlCol="0">
            <a:spAutoFit/>
          </a:bodyPr>
          <a:lstStyle/>
          <a:p>
            <a:r>
              <a:rPr lang="en-US" altLang="zh-CN" sz="1400" dirty="0">
                <a:latin typeface="微软雅黑" panose="020B0503020204020204" pitchFamily="34" charset="-122"/>
                <a:ea typeface="微软雅黑" panose="020B0503020204020204" pitchFamily="34" charset="-122"/>
                <a:cs typeface="Arial" panose="020B0604020202020204" pitchFamily="34" charset="0"/>
              </a:rPr>
              <a:t>LLIV</a:t>
            </a:r>
            <a:endParaRPr lang="zh-CN" altLang="en-US" sz="140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104" name="文本框 103">
            <a:extLst>
              <a:ext uri="{FF2B5EF4-FFF2-40B4-BE49-F238E27FC236}">
                <a16:creationId xmlns:a16="http://schemas.microsoft.com/office/drawing/2014/main" id="{01E6FC24-B6B2-05A6-7BA4-F7942B06A954}"/>
              </a:ext>
            </a:extLst>
          </p:cNvPr>
          <p:cNvSpPr txBox="1"/>
          <p:nvPr/>
        </p:nvSpPr>
        <p:spPr>
          <a:xfrm rot="5400000">
            <a:off x="2773878" y="5328902"/>
            <a:ext cx="325730"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30</a:t>
            </a:r>
            <a:endParaRPr lang="zh-CN" altLang="en-US" sz="1000" dirty="0">
              <a:latin typeface="Arial" panose="020B0604020202020204" pitchFamily="34" charset="0"/>
              <a:cs typeface="Arial" panose="020B0604020202020204" pitchFamily="34" charset="0"/>
            </a:endParaRPr>
          </a:p>
        </p:txBody>
      </p:sp>
      <p:sp>
        <p:nvSpPr>
          <p:cNvPr id="105" name="文本框 104">
            <a:extLst>
              <a:ext uri="{FF2B5EF4-FFF2-40B4-BE49-F238E27FC236}">
                <a16:creationId xmlns:a16="http://schemas.microsoft.com/office/drawing/2014/main" id="{13A47BD6-1264-9960-860F-57F63D600332}"/>
              </a:ext>
            </a:extLst>
          </p:cNvPr>
          <p:cNvSpPr txBox="1"/>
          <p:nvPr/>
        </p:nvSpPr>
        <p:spPr>
          <a:xfrm rot="5400000">
            <a:off x="2952109" y="5327531"/>
            <a:ext cx="325730"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51</a:t>
            </a:r>
            <a:endParaRPr lang="zh-CN" altLang="en-US" sz="1000" dirty="0">
              <a:latin typeface="Arial" panose="020B0604020202020204" pitchFamily="34" charset="0"/>
              <a:cs typeface="Arial" panose="020B0604020202020204" pitchFamily="34" charset="0"/>
            </a:endParaRPr>
          </a:p>
        </p:txBody>
      </p:sp>
      <p:sp>
        <p:nvSpPr>
          <p:cNvPr id="106" name="文本框 105">
            <a:extLst>
              <a:ext uri="{FF2B5EF4-FFF2-40B4-BE49-F238E27FC236}">
                <a16:creationId xmlns:a16="http://schemas.microsoft.com/office/drawing/2014/main" id="{70F251AF-116D-DD06-6FA6-9DD6D104AE60}"/>
              </a:ext>
            </a:extLst>
          </p:cNvPr>
          <p:cNvSpPr txBox="1"/>
          <p:nvPr/>
        </p:nvSpPr>
        <p:spPr>
          <a:xfrm rot="5400000">
            <a:off x="3050518" y="5327531"/>
            <a:ext cx="360996"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1.3</a:t>
            </a:r>
            <a:endParaRPr lang="zh-CN" altLang="en-US" sz="1000" dirty="0">
              <a:latin typeface="Arial" panose="020B0604020202020204" pitchFamily="34" charset="0"/>
              <a:cs typeface="Arial" panose="020B0604020202020204" pitchFamily="34" charset="0"/>
            </a:endParaRPr>
          </a:p>
        </p:txBody>
      </p:sp>
      <p:sp>
        <p:nvSpPr>
          <p:cNvPr id="107" name="文本框 106">
            <a:extLst>
              <a:ext uri="{FF2B5EF4-FFF2-40B4-BE49-F238E27FC236}">
                <a16:creationId xmlns:a16="http://schemas.microsoft.com/office/drawing/2014/main" id="{A3D93B7F-DF62-DFE1-BF01-819A603BB91F}"/>
              </a:ext>
            </a:extLst>
          </p:cNvPr>
          <p:cNvSpPr txBox="1"/>
          <p:nvPr/>
        </p:nvSpPr>
        <p:spPr>
          <a:xfrm rot="5400000">
            <a:off x="3193161" y="5372468"/>
            <a:ext cx="431528"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2.85</a:t>
            </a:r>
            <a:endParaRPr lang="zh-CN" altLang="en-US" sz="1000" dirty="0">
              <a:latin typeface="Arial" panose="020B0604020202020204" pitchFamily="34" charset="0"/>
              <a:cs typeface="Arial" panose="020B0604020202020204" pitchFamily="34" charset="0"/>
            </a:endParaRPr>
          </a:p>
        </p:txBody>
      </p:sp>
      <p:sp>
        <p:nvSpPr>
          <p:cNvPr id="108" name="文本框 107">
            <a:extLst>
              <a:ext uri="{FF2B5EF4-FFF2-40B4-BE49-F238E27FC236}">
                <a16:creationId xmlns:a16="http://schemas.microsoft.com/office/drawing/2014/main" id="{AE575620-479F-1B81-15B6-5674BEEBF939}"/>
              </a:ext>
            </a:extLst>
          </p:cNvPr>
          <p:cNvSpPr txBox="1"/>
          <p:nvPr/>
        </p:nvSpPr>
        <p:spPr>
          <a:xfrm>
            <a:off x="3392024" y="5292479"/>
            <a:ext cx="255198"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0</a:t>
            </a:r>
            <a:endParaRPr lang="zh-CN" altLang="en-US" sz="1000" dirty="0">
              <a:latin typeface="Arial" panose="020B0604020202020204" pitchFamily="34" charset="0"/>
              <a:cs typeface="Arial" panose="020B0604020202020204" pitchFamily="34" charset="0"/>
            </a:endParaRPr>
          </a:p>
        </p:txBody>
      </p:sp>
      <p:sp>
        <p:nvSpPr>
          <p:cNvPr id="109" name="文本框 108">
            <a:extLst>
              <a:ext uri="{FF2B5EF4-FFF2-40B4-BE49-F238E27FC236}">
                <a16:creationId xmlns:a16="http://schemas.microsoft.com/office/drawing/2014/main" id="{48FE4EEB-9E0C-1CFD-F842-9969A551C38D}"/>
              </a:ext>
            </a:extLst>
          </p:cNvPr>
          <p:cNvSpPr txBox="1"/>
          <p:nvPr/>
        </p:nvSpPr>
        <p:spPr>
          <a:xfrm>
            <a:off x="4173183" y="5286380"/>
            <a:ext cx="396262"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230</a:t>
            </a:r>
            <a:endParaRPr lang="zh-CN" altLang="en-US" sz="1000" dirty="0">
              <a:latin typeface="Arial" panose="020B0604020202020204" pitchFamily="34" charset="0"/>
              <a:cs typeface="Arial" panose="020B0604020202020204" pitchFamily="34" charset="0"/>
            </a:endParaRPr>
          </a:p>
        </p:txBody>
      </p:sp>
      <p:sp>
        <p:nvSpPr>
          <p:cNvPr id="110" name="文本框 109">
            <a:extLst>
              <a:ext uri="{FF2B5EF4-FFF2-40B4-BE49-F238E27FC236}">
                <a16:creationId xmlns:a16="http://schemas.microsoft.com/office/drawing/2014/main" id="{26C92131-44F5-F8AB-3F75-B2A38785191D}"/>
              </a:ext>
            </a:extLst>
          </p:cNvPr>
          <p:cNvSpPr txBox="1"/>
          <p:nvPr/>
        </p:nvSpPr>
        <p:spPr>
          <a:xfrm>
            <a:off x="4418162" y="5288457"/>
            <a:ext cx="325730"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13</a:t>
            </a:r>
            <a:endParaRPr lang="zh-CN" altLang="en-US" sz="1000" dirty="0">
              <a:latin typeface="Arial" panose="020B0604020202020204" pitchFamily="34" charset="0"/>
              <a:cs typeface="Arial" panose="020B0604020202020204" pitchFamily="34" charset="0"/>
            </a:endParaRPr>
          </a:p>
        </p:txBody>
      </p:sp>
      <p:sp>
        <p:nvSpPr>
          <p:cNvPr id="111" name="文本框 110">
            <a:extLst>
              <a:ext uri="{FF2B5EF4-FFF2-40B4-BE49-F238E27FC236}">
                <a16:creationId xmlns:a16="http://schemas.microsoft.com/office/drawing/2014/main" id="{EF4E2628-FE5A-8334-A682-F4F787EE4DD1}"/>
              </a:ext>
            </a:extLst>
          </p:cNvPr>
          <p:cNvSpPr txBox="1"/>
          <p:nvPr/>
        </p:nvSpPr>
        <p:spPr>
          <a:xfrm>
            <a:off x="5254753" y="5286380"/>
            <a:ext cx="325730"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33</a:t>
            </a:r>
            <a:endParaRPr lang="zh-CN" altLang="en-US" sz="1000" dirty="0">
              <a:latin typeface="Arial" panose="020B0604020202020204" pitchFamily="34" charset="0"/>
              <a:cs typeface="Arial" panose="020B0604020202020204" pitchFamily="34" charset="0"/>
            </a:endParaRPr>
          </a:p>
        </p:txBody>
      </p:sp>
      <p:sp>
        <p:nvSpPr>
          <p:cNvPr id="112" name="文本框 111">
            <a:extLst>
              <a:ext uri="{FF2B5EF4-FFF2-40B4-BE49-F238E27FC236}">
                <a16:creationId xmlns:a16="http://schemas.microsoft.com/office/drawing/2014/main" id="{2ABAE66D-11B1-34F5-EA15-ECB1E7AC4CA1}"/>
              </a:ext>
            </a:extLst>
          </p:cNvPr>
          <p:cNvSpPr txBox="1"/>
          <p:nvPr/>
        </p:nvSpPr>
        <p:spPr>
          <a:xfrm>
            <a:off x="5445725" y="5291251"/>
            <a:ext cx="255198"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0</a:t>
            </a:r>
            <a:endParaRPr lang="zh-CN" altLang="en-US" sz="1000" dirty="0">
              <a:latin typeface="Arial" panose="020B0604020202020204" pitchFamily="34" charset="0"/>
              <a:cs typeface="Arial" panose="020B0604020202020204" pitchFamily="34" charset="0"/>
            </a:endParaRPr>
          </a:p>
        </p:txBody>
      </p:sp>
      <p:sp>
        <p:nvSpPr>
          <p:cNvPr id="113" name="文本框 112">
            <a:extLst>
              <a:ext uri="{FF2B5EF4-FFF2-40B4-BE49-F238E27FC236}">
                <a16:creationId xmlns:a16="http://schemas.microsoft.com/office/drawing/2014/main" id="{0AFC7613-28DD-AC43-B9CF-29AEAB167775}"/>
              </a:ext>
            </a:extLst>
          </p:cNvPr>
          <p:cNvSpPr txBox="1"/>
          <p:nvPr/>
        </p:nvSpPr>
        <p:spPr>
          <a:xfrm>
            <a:off x="6383677" y="5288456"/>
            <a:ext cx="325730"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45</a:t>
            </a:r>
            <a:endParaRPr lang="zh-CN" altLang="en-US" sz="1000" dirty="0">
              <a:latin typeface="Arial" panose="020B0604020202020204" pitchFamily="34" charset="0"/>
              <a:cs typeface="Arial" panose="020B0604020202020204" pitchFamily="34" charset="0"/>
            </a:endParaRPr>
          </a:p>
        </p:txBody>
      </p:sp>
      <p:sp>
        <p:nvSpPr>
          <p:cNvPr id="118" name="文本框 117">
            <a:extLst>
              <a:ext uri="{FF2B5EF4-FFF2-40B4-BE49-F238E27FC236}">
                <a16:creationId xmlns:a16="http://schemas.microsoft.com/office/drawing/2014/main" id="{E3A8E3CD-015A-E919-F0ED-551D4CC68E97}"/>
              </a:ext>
            </a:extLst>
          </p:cNvPr>
          <p:cNvSpPr txBox="1"/>
          <p:nvPr/>
        </p:nvSpPr>
        <p:spPr>
          <a:xfrm>
            <a:off x="6985302" y="5292479"/>
            <a:ext cx="255198"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0</a:t>
            </a:r>
            <a:endParaRPr lang="zh-CN" altLang="en-US" sz="1000" dirty="0">
              <a:latin typeface="Arial" panose="020B0604020202020204" pitchFamily="34" charset="0"/>
              <a:cs typeface="Arial" panose="020B0604020202020204" pitchFamily="34" charset="0"/>
            </a:endParaRPr>
          </a:p>
        </p:txBody>
      </p:sp>
      <p:sp>
        <p:nvSpPr>
          <p:cNvPr id="119" name="文本框 118">
            <a:extLst>
              <a:ext uri="{FF2B5EF4-FFF2-40B4-BE49-F238E27FC236}">
                <a16:creationId xmlns:a16="http://schemas.microsoft.com/office/drawing/2014/main" id="{CA0C9F4B-9C5E-E1FE-3B63-2928C21B52B1}"/>
              </a:ext>
            </a:extLst>
          </p:cNvPr>
          <p:cNvSpPr txBox="1"/>
          <p:nvPr/>
        </p:nvSpPr>
        <p:spPr>
          <a:xfrm>
            <a:off x="7766461" y="5292479"/>
            <a:ext cx="396262"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230</a:t>
            </a:r>
            <a:endParaRPr lang="zh-CN" altLang="en-US" sz="1000" dirty="0">
              <a:latin typeface="Arial" panose="020B0604020202020204" pitchFamily="34" charset="0"/>
              <a:cs typeface="Arial" panose="020B0604020202020204" pitchFamily="34" charset="0"/>
            </a:endParaRPr>
          </a:p>
        </p:txBody>
      </p:sp>
      <p:sp>
        <p:nvSpPr>
          <p:cNvPr id="120" name="文本框 119">
            <a:extLst>
              <a:ext uri="{FF2B5EF4-FFF2-40B4-BE49-F238E27FC236}">
                <a16:creationId xmlns:a16="http://schemas.microsoft.com/office/drawing/2014/main" id="{1F53E2FA-830A-09D8-F0DF-BB2067BAE437}"/>
              </a:ext>
            </a:extLst>
          </p:cNvPr>
          <p:cNvSpPr txBox="1"/>
          <p:nvPr/>
        </p:nvSpPr>
        <p:spPr>
          <a:xfrm>
            <a:off x="8011440" y="5292479"/>
            <a:ext cx="325730"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13</a:t>
            </a:r>
            <a:endParaRPr lang="zh-CN" altLang="en-US" sz="1000" dirty="0">
              <a:latin typeface="Arial" panose="020B0604020202020204" pitchFamily="34" charset="0"/>
              <a:cs typeface="Arial" panose="020B0604020202020204" pitchFamily="34" charset="0"/>
            </a:endParaRPr>
          </a:p>
        </p:txBody>
      </p:sp>
      <p:sp>
        <p:nvSpPr>
          <p:cNvPr id="121" name="文本框 120">
            <a:extLst>
              <a:ext uri="{FF2B5EF4-FFF2-40B4-BE49-F238E27FC236}">
                <a16:creationId xmlns:a16="http://schemas.microsoft.com/office/drawing/2014/main" id="{CD3311A9-78E4-63B3-27A8-1ECEC0010431}"/>
              </a:ext>
            </a:extLst>
          </p:cNvPr>
          <p:cNvSpPr txBox="1"/>
          <p:nvPr/>
        </p:nvSpPr>
        <p:spPr>
          <a:xfrm>
            <a:off x="8848031" y="5292479"/>
            <a:ext cx="325730"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33</a:t>
            </a:r>
            <a:endParaRPr lang="zh-CN" altLang="en-US" sz="1000" dirty="0">
              <a:latin typeface="Arial" panose="020B0604020202020204" pitchFamily="34" charset="0"/>
              <a:cs typeface="Arial" panose="020B0604020202020204" pitchFamily="34" charset="0"/>
            </a:endParaRPr>
          </a:p>
        </p:txBody>
      </p:sp>
      <p:sp>
        <p:nvSpPr>
          <p:cNvPr id="122" name="文本框 121">
            <a:extLst>
              <a:ext uri="{FF2B5EF4-FFF2-40B4-BE49-F238E27FC236}">
                <a16:creationId xmlns:a16="http://schemas.microsoft.com/office/drawing/2014/main" id="{DFB86080-B5FC-D1F5-2A8B-91335EA7D2F5}"/>
              </a:ext>
            </a:extLst>
          </p:cNvPr>
          <p:cNvSpPr txBox="1"/>
          <p:nvPr/>
        </p:nvSpPr>
        <p:spPr>
          <a:xfrm>
            <a:off x="9039003" y="5292479"/>
            <a:ext cx="255198"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0</a:t>
            </a:r>
            <a:endParaRPr lang="zh-CN" altLang="en-US" sz="1000" dirty="0">
              <a:latin typeface="Arial" panose="020B0604020202020204" pitchFamily="34" charset="0"/>
              <a:cs typeface="Arial" panose="020B0604020202020204" pitchFamily="34" charset="0"/>
            </a:endParaRPr>
          </a:p>
        </p:txBody>
      </p:sp>
      <p:sp>
        <p:nvSpPr>
          <p:cNvPr id="123" name="文本框 122">
            <a:extLst>
              <a:ext uri="{FF2B5EF4-FFF2-40B4-BE49-F238E27FC236}">
                <a16:creationId xmlns:a16="http://schemas.microsoft.com/office/drawing/2014/main" id="{975135A6-BCE5-8937-7C57-A72369B44603}"/>
              </a:ext>
            </a:extLst>
          </p:cNvPr>
          <p:cNvSpPr txBox="1"/>
          <p:nvPr/>
        </p:nvSpPr>
        <p:spPr>
          <a:xfrm>
            <a:off x="9976955" y="5292479"/>
            <a:ext cx="325730"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45</a:t>
            </a:r>
            <a:endParaRPr lang="zh-CN" altLang="en-US" sz="1000" dirty="0">
              <a:latin typeface="Arial" panose="020B0604020202020204" pitchFamily="34" charset="0"/>
              <a:cs typeface="Arial" panose="020B0604020202020204" pitchFamily="34" charset="0"/>
            </a:endParaRPr>
          </a:p>
        </p:txBody>
      </p:sp>
      <p:sp>
        <p:nvSpPr>
          <p:cNvPr id="124" name="文本框 123">
            <a:extLst>
              <a:ext uri="{FF2B5EF4-FFF2-40B4-BE49-F238E27FC236}">
                <a16:creationId xmlns:a16="http://schemas.microsoft.com/office/drawing/2014/main" id="{79687CF1-1413-A9A0-934B-00E89765A309}"/>
              </a:ext>
            </a:extLst>
          </p:cNvPr>
          <p:cNvSpPr txBox="1"/>
          <p:nvPr/>
        </p:nvSpPr>
        <p:spPr>
          <a:xfrm>
            <a:off x="3723008" y="5292479"/>
            <a:ext cx="396262" cy="246221"/>
          </a:xfrm>
          <a:prstGeom prst="rect">
            <a:avLst/>
          </a:prstGeom>
          <a:noFill/>
        </p:spPr>
        <p:txBody>
          <a:bodyPr wrap="none" rtlCol="0">
            <a:spAutoFit/>
          </a:bodyPr>
          <a:lstStyle/>
          <a:p>
            <a:r>
              <a:rPr lang="en-US" altLang="zh-CN" sz="1000" dirty="0">
                <a:latin typeface="Arial" panose="020B0604020202020204" pitchFamily="34" charset="0"/>
                <a:cs typeface="Arial" panose="020B0604020202020204" pitchFamily="34" charset="0"/>
              </a:rPr>
              <a:t>100</a:t>
            </a:r>
            <a:endParaRPr lang="zh-CN" altLang="en-US" sz="1000" dirty="0">
              <a:latin typeface="Arial" panose="020B0604020202020204" pitchFamily="34" charset="0"/>
              <a:cs typeface="Arial" panose="020B0604020202020204" pitchFamily="34" charset="0"/>
            </a:endParaRPr>
          </a:p>
        </p:txBody>
      </p:sp>
      <p:pic>
        <p:nvPicPr>
          <p:cNvPr id="125" name="图片 124">
            <a:extLst>
              <a:ext uri="{FF2B5EF4-FFF2-40B4-BE49-F238E27FC236}">
                <a16:creationId xmlns:a16="http://schemas.microsoft.com/office/drawing/2014/main" id="{429A1B45-A48E-055E-A709-4B982EDEE546}"/>
              </a:ext>
            </a:extLst>
          </p:cNvPr>
          <p:cNvPicPr>
            <a:picLocks noChangeAspect="1"/>
          </p:cNvPicPr>
          <p:nvPr/>
        </p:nvPicPr>
        <p:blipFill>
          <a:blip r:embed="rId6"/>
          <a:stretch>
            <a:fillRect/>
          </a:stretch>
        </p:blipFill>
        <p:spPr>
          <a:xfrm>
            <a:off x="10970062" y="1392100"/>
            <a:ext cx="368300" cy="1244600"/>
          </a:xfrm>
          <a:prstGeom prst="rect">
            <a:avLst/>
          </a:prstGeom>
        </p:spPr>
      </p:pic>
    </p:spTree>
    <p:extLst>
      <p:ext uri="{BB962C8B-B14F-4D97-AF65-F5344CB8AC3E}">
        <p14:creationId xmlns:p14="http://schemas.microsoft.com/office/powerpoint/2010/main" val="2602961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6"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barn(inHorizontal)">
                                      <p:cBhvr>
                                        <p:cTn id="7" dur="500"/>
                                        <p:tgtEl>
                                          <p:spTgt spid="7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4"/>
                                        </p:tgtEl>
                                        <p:attrNameLst>
                                          <p:attrName>style.visibility</p:attrName>
                                        </p:attrNameLst>
                                      </p:cBhvr>
                                      <p:to>
                                        <p:strVal val="visible"/>
                                      </p:to>
                                    </p:set>
                                    <p:animEffect transition="in" filter="fade">
                                      <p:cBhvr>
                                        <p:cTn id="10" dur="500"/>
                                        <p:tgtEl>
                                          <p:spTgt spid="124"/>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73"/>
                                        </p:tgtEl>
                                        <p:attrNameLst>
                                          <p:attrName>style.visibility</p:attrName>
                                        </p:attrNameLst>
                                      </p:cBhvr>
                                      <p:to>
                                        <p:strVal val="visible"/>
                                      </p:to>
                                    </p:set>
                                    <p:animEffect transition="in" filter="barn(inVertical)">
                                      <p:cBhvr>
                                        <p:cTn id="15" dur="500"/>
                                        <p:tgtEl>
                                          <p:spTgt spid="73"/>
                                        </p:tgtEl>
                                      </p:cBhvr>
                                    </p:animEffect>
                                  </p:childTnLst>
                                </p:cTn>
                              </p:par>
                              <p:par>
                                <p:cTn id="16" presetID="16" presetClass="entr" presetSubtype="21" fill="hold" nodeType="withEffect">
                                  <p:stCondLst>
                                    <p:cond delay="0"/>
                                  </p:stCondLst>
                                  <p:childTnLst>
                                    <p:set>
                                      <p:cBhvr>
                                        <p:cTn id="17" dur="1" fill="hold">
                                          <p:stCondLst>
                                            <p:cond delay="0"/>
                                          </p:stCondLst>
                                        </p:cTn>
                                        <p:tgtEl>
                                          <p:spTgt spid="75"/>
                                        </p:tgtEl>
                                        <p:attrNameLst>
                                          <p:attrName>style.visibility</p:attrName>
                                        </p:attrNameLst>
                                      </p:cBhvr>
                                      <p:to>
                                        <p:strVal val="visible"/>
                                      </p:to>
                                    </p:set>
                                    <p:animEffect transition="in" filter="barn(inVertical)">
                                      <p:cBhvr>
                                        <p:cTn id="18"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12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1.</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原绿球藻的生物地理分布</a:t>
            </a: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268691" y="6441624"/>
            <a:ext cx="2743200" cy="365125"/>
          </a:xfrm>
        </p:spPr>
        <p:txBody>
          <a:bodyPr/>
          <a:lstStyle/>
          <a:p>
            <a:fld id="{D4D259BB-D72D-9A46-A1F2-486AA9F7057F}" type="slidenum">
              <a:rPr kumimoji="1" lang="zh-CN" altLang="en-US" smtClean="0"/>
              <a:t>19</a:t>
            </a:fld>
            <a:endParaRPr kumimoji="1" lang="zh-CN" altLang="en-US" dirty="0"/>
          </a:p>
        </p:txBody>
      </p:sp>
      <p:pic>
        <p:nvPicPr>
          <p:cNvPr id="3" name="图片 2" descr="图表, 图示, 条形图&#10;&#10;描述已自动生成">
            <a:extLst>
              <a:ext uri="{FF2B5EF4-FFF2-40B4-BE49-F238E27FC236}">
                <a16:creationId xmlns:a16="http://schemas.microsoft.com/office/drawing/2014/main" id="{D584E295-7E7A-B3F1-73D7-47CC98309DC4}"/>
              </a:ext>
            </a:extLst>
          </p:cNvPr>
          <p:cNvPicPr>
            <a:picLocks noChangeAspect="1"/>
          </p:cNvPicPr>
          <p:nvPr/>
        </p:nvPicPr>
        <p:blipFill>
          <a:blip r:embed="rId4"/>
          <a:stretch>
            <a:fillRect/>
          </a:stretch>
        </p:blipFill>
        <p:spPr>
          <a:xfrm>
            <a:off x="1128294" y="833547"/>
            <a:ext cx="5549232" cy="5888981"/>
          </a:xfrm>
          <a:prstGeom prst="rect">
            <a:avLst/>
          </a:prstGeom>
        </p:spPr>
      </p:pic>
      <p:sp>
        <p:nvSpPr>
          <p:cNvPr id="5" name="文本框 4">
            <a:extLst>
              <a:ext uri="{FF2B5EF4-FFF2-40B4-BE49-F238E27FC236}">
                <a16:creationId xmlns:a16="http://schemas.microsoft.com/office/drawing/2014/main" id="{9E547244-2ECD-62B1-004F-D1089C5387DC}"/>
              </a:ext>
            </a:extLst>
          </p:cNvPr>
          <p:cNvSpPr txBox="1"/>
          <p:nvPr/>
        </p:nvSpPr>
        <p:spPr>
          <a:xfrm>
            <a:off x="6943504" y="1539849"/>
            <a:ext cx="3696787" cy="4187620"/>
          </a:xfrm>
          <a:prstGeom prst="rect">
            <a:avLst/>
          </a:prstGeom>
          <a:noFill/>
        </p:spPr>
        <p:txBody>
          <a:bodyPr wrap="square">
            <a:spAutoFit/>
          </a:bodyPr>
          <a:lstStyle/>
          <a:p>
            <a:pPr algn="ctr">
              <a:lnSpc>
                <a:spcPct val="150000"/>
              </a:lnSpc>
            </a:pPr>
            <a:r>
              <a:rPr lang="en-US" altLang="zh-CN" dirty="0">
                <a:latin typeface="微软雅黑" panose="020B0503020204020204" pitchFamily="34" charset="-122"/>
                <a:ea typeface="微软雅黑" panose="020B0503020204020204" pitchFamily="34" charset="-122"/>
              </a:rPr>
              <a:t>HL</a:t>
            </a:r>
            <a:r>
              <a:rPr lang="zh-CN" altLang="zh-CN" dirty="0">
                <a:latin typeface="微软雅黑" panose="020B0503020204020204" pitchFamily="34" charset="-122"/>
                <a:ea typeface="微软雅黑" panose="020B0503020204020204" pitchFamily="34" charset="-122"/>
              </a:rPr>
              <a:t>型原绿球藻的系统基因组多样性和环境分布；（</a:t>
            </a:r>
            <a:r>
              <a:rPr lang="en-US" altLang="zh-CN" dirty="0">
                <a:latin typeface="微软雅黑" panose="020B0503020204020204" pitchFamily="34" charset="-122"/>
                <a:ea typeface="微软雅黑" panose="020B0503020204020204" pitchFamily="34" charset="-122"/>
              </a:rPr>
              <a:t>A</a:t>
            </a:r>
            <a:r>
              <a:rPr lang="zh-CN" altLang="zh-CN" dirty="0">
                <a:latin typeface="微软雅黑" panose="020B0503020204020204" pitchFamily="34" charset="-122"/>
                <a:ea typeface="微软雅黑" panose="020B0503020204020204" pitchFamily="34" charset="-122"/>
              </a:rPr>
              <a:t>）根据</a:t>
            </a:r>
            <a:r>
              <a:rPr lang="en-US" altLang="zh-CN" dirty="0">
                <a:latin typeface="微软雅黑" panose="020B0503020204020204" pitchFamily="34" charset="-122"/>
                <a:ea typeface="微软雅黑" panose="020B0503020204020204" pitchFamily="34" charset="-122"/>
              </a:rPr>
              <a:t>120</a:t>
            </a:r>
            <a:r>
              <a:rPr lang="zh-CN" altLang="zh-CN" dirty="0">
                <a:latin typeface="微软雅黑" panose="020B0503020204020204" pitchFamily="34" charset="-122"/>
                <a:ea typeface="微软雅黑" panose="020B0503020204020204" pitchFamily="34" charset="-122"/>
              </a:rPr>
              <a:t>个核心基因构建的系统发育树，并标出自展值</a:t>
            </a:r>
            <a:r>
              <a:rPr lang="en-US" altLang="zh-CN" dirty="0">
                <a:latin typeface="微软雅黑" panose="020B0503020204020204" pitchFamily="34" charset="-122"/>
                <a:ea typeface="微软雅黑" panose="020B0503020204020204" pitchFamily="34" charset="-122"/>
              </a:rPr>
              <a:t>≥80%</a:t>
            </a:r>
            <a:r>
              <a:rPr lang="zh-CN" altLang="zh-CN" dirty="0">
                <a:latin typeface="微软雅黑" panose="020B0503020204020204" pitchFamily="34" charset="-122"/>
                <a:ea typeface="微软雅黑" panose="020B0503020204020204" pitchFamily="34" charset="-122"/>
              </a:rPr>
              <a:t>的节点；（</a:t>
            </a:r>
            <a:r>
              <a:rPr lang="en-US" altLang="zh-CN" dirty="0">
                <a:latin typeface="微软雅黑" panose="020B0503020204020204" pitchFamily="34" charset="-122"/>
                <a:ea typeface="微软雅黑" panose="020B0503020204020204" pitchFamily="34" charset="-122"/>
              </a:rPr>
              <a:t>B</a:t>
            </a:r>
            <a:r>
              <a:rPr lang="zh-CN" altLang="zh-CN"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HL</a:t>
            </a:r>
            <a:r>
              <a:rPr lang="zh-CN" altLang="zh-CN" dirty="0">
                <a:latin typeface="微软雅黑" panose="020B0503020204020204" pitchFamily="34" charset="-122"/>
                <a:ea typeface="微软雅黑" panose="020B0503020204020204" pitchFamily="34" charset="-122"/>
              </a:rPr>
              <a:t>型原绿球藻各株系的基因组特征， 包括</a:t>
            </a:r>
            <a:r>
              <a:rPr lang="en-US" altLang="zh-CN" dirty="0">
                <a:latin typeface="微软雅黑" panose="020B0503020204020204" pitchFamily="34" charset="-122"/>
                <a:ea typeface="微软雅黑" panose="020B0503020204020204" pitchFamily="34" charset="-122"/>
              </a:rPr>
              <a:t>GC</a:t>
            </a:r>
            <a:r>
              <a:rPr lang="zh-CN" altLang="zh-CN" dirty="0">
                <a:latin typeface="微软雅黑" panose="020B0503020204020204" pitchFamily="34" charset="-122"/>
                <a:ea typeface="微软雅黑" panose="020B0503020204020204" pitchFamily="34" charset="-122"/>
              </a:rPr>
              <a:t>含量和预测的基因组大小；</a:t>
            </a:r>
            <a:r>
              <a:rPr lang="en-US" altLang="zh-CN" dirty="0">
                <a:latin typeface="微软雅黑" panose="020B0503020204020204" pitchFamily="34" charset="-122"/>
                <a:ea typeface="微软雅黑" panose="020B0503020204020204" pitchFamily="34" charset="-122"/>
              </a:rPr>
              <a:t>HL</a:t>
            </a:r>
            <a:r>
              <a:rPr lang="zh-CN" altLang="zh-CN" dirty="0">
                <a:latin typeface="微软雅黑" panose="020B0503020204020204" pitchFamily="34" charset="-122"/>
                <a:ea typeface="微软雅黑" panose="020B0503020204020204" pitchFamily="34" charset="-122"/>
              </a:rPr>
              <a:t>型原绿球藻在不同深度（</a:t>
            </a:r>
            <a:r>
              <a:rPr lang="en-US" altLang="zh-CN" dirty="0">
                <a:latin typeface="微软雅黑" panose="020B0503020204020204" pitchFamily="34" charset="-122"/>
                <a:ea typeface="微软雅黑" panose="020B0503020204020204" pitchFamily="34" charset="-122"/>
              </a:rPr>
              <a:t>C</a:t>
            </a:r>
            <a:r>
              <a:rPr lang="zh-CN" altLang="zh-CN" dirty="0">
                <a:latin typeface="微软雅黑" panose="020B0503020204020204" pitchFamily="34" charset="-122"/>
                <a:ea typeface="微软雅黑" panose="020B0503020204020204" pitchFamily="34" charset="-122"/>
              </a:rPr>
              <a:t>）、温度（</a:t>
            </a:r>
            <a:r>
              <a:rPr lang="en-US" altLang="zh-CN" dirty="0">
                <a:latin typeface="微软雅黑" panose="020B0503020204020204" pitchFamily="34" charset="-122"/>
                <a:ea typeface="微软雅黑" panose="020B0503020204020204" pitchFamily="34" charset="-122"/>
              </a:rPr>
              <a:t>D</a:t>
            </a:r>
            <a:r>
              <a:rPr lang="zh-CN" altLang="zh-CN" dirty="0">
                <a:latin typeface="微软雅黑" panose="020B0503020204020204" pitchFamily="34" charset="-122"/>
                <a:ea typeface="微软雅黑" panose="020B0503020204020204" pitchFamily="34" charset="-122"/>
              </a:rPr>
              <a:t>）和纬度（</a:t>
            </a:r>
            <a:r>
              <a:rPr lang="en-US" altLang="zh-CN" dirty="0">
                <a:latin typeface="微软雅黑" panose="020B0503020204020204" pitchFamily="34" charset="-122"/>
                <a:ea typeface="微软雅黑" panose="020B0503020204020204" pitchFamily="34" charset="-122"/>
              </a:rPr>
              <a:t>E</a:t>
            </a:r>
            <a:r>
              <a:rPr lang="zh-CN" altLang="zh-CN" dirty="0">
                <a:latin typeface="微软雅黑" panose="020B0503020204020204" pitchFamily="34" charset="-122"/>
                <a:ea typeface="微软雅黑" panose="020B0503020204020204" pitchFamily="34" charset="-122"/>
              </a:rPr>
              <a:t>）中的自身分布占比趋势热图，结果在株系内部取</a:t>
            </a:r>
            <a:r>
              <a:rPr lang="en-US" altLang="zh-CN" dirty="0">
                <a:latin typeface="微软雅黑" panose="020B0503020204020204" pitchFamily="34" charset="-122"/>
                <a:ea typeface="微软雅黑" panose="020B0503020204020204" pitchFamily="34" charset="-122"/>
              </a:rPr>
              <a:t>0-1</a:t>
            </a:r>
            <a:r>
              <a:rPr lang="zh-CN" altLang="zh-CN" dirty="0">
                <a:latin typeface="微软雅黑" panose="020B0503020204020204" pitchFamily="34" charset="-122"/>
                <a:ea typeface="微软雅黑" panose="020B0503020204020204" pitchFamily="34" charset="-122"/>
              </a:rPr>
              <a:t>进行标准化</a:t>
            </a:r>
          </a:p>
        </p:txBody>
      </p:sp>
    </p:spTree>
    <p:extLst>
      <p:ext uri="{BB962C8B-B14F-4D97-AF65-F5344CB8AC3E}">
        <p14:creationId xmlns:p14="http://schemas.microsoft.com/office/powerpoint/2010/main" val="41340565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a:extLst>
              <a:ext uri="{FF2B5EF4-FFF2-40B4-BE49-F238E27FC236}">
                <a16:creationId xmlns:a16="http://schemas.microsoft.com/office/drawing/2014/main" id="{66319EBA-FD2B-AFA1-2354-79AED0F3AE2E}"/>
              </a:ext>
            </a:extLst>
          </p:cNvPr>
          <p:cNvSpPr/>
          <p:nvPr/>
        </p:nvSpPr>
        <p:spPr>
          <a:xfrm>
            <a:off x="-13880773" y="-14631"/>
            <a:ext cx="26161821" cy="6901543"/>
          </a:xfrm>
          <a:prstGeom prst="rect">
            <a:avLst/>
          </a:prstGeom>
          <a:blipFill rotWithShape="1">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sp>
        <p:nvSpPr>
          <p:cNvPr id="6" name="矩形 5">
            <a:extLst>
              <a:ext uri="{FF2B5EF4-FFF2-40B4-BE49-F238E27FC236}">
                <a16:creationId xmlns:a16="http://schemas.microsoft.com/office/drawing/2014/main" id="{82441BD6-12C9-4491-432F-5EE2E3C7A1C9}"/>
              </a:ext>
            </a:extLst>
          </p:cNvPr>
          <p:cNvSpPr/>
          <p:nvPr/>
        </p:nvSpPr>
        <p:spPr>
          <a:xfrm>
            <a:off x="506627" y="-4373"/>
            <a:ext cx="11774421" cy="6901543"/>
          </a:xfrm>
          <a:prstGeom prst="rect">
            <a:avLst/>
          </a:prstGeom>
          <a:solidFill>
            <a:schemeClr val="bg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07301508-D48E-CC04-821E-65671B2C6301}"/>
              </a:ext>
            </a:extLst>
          </p:cNvPr>
          <p:cNvSpPr/>
          <p:nvPr/>
        </p:nvSpPr>
        <p:spPr>
          <a:xfrm>
            <a:off x="5232608" y="1145509"/>
            <a:ext cx="792000" cy="787259"/>
          </a:xfrm>
          <a:prstGeom prst="ellipse">
            <a:avLst/>
          </a:prstGeom>
          <a:gradFill flip="none" rotWithShape="1">
            <a:gsLst>
              <a:gs pos="0">
                <a:schemeClr val="accent1">
                  <a:lumMod val="5000"/>
                  <a:lumOff val="95000"/>
                </a:schemeClr>
              </a:gs>
              <a:gs pos="74000">
                <a:srgbClr val="016DB6"/>
              </a:gs>
              <a:gs pos="83000">
                <a:srgbClr val="016DB6"/>
              </a:gs>
              <a:gs pos="100000">
                <a:srgbClr val="016DB6"/>
              </a:gs>
            </a:gsLst>
            <a:lin ang="54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rPr>
              <a:t>01</a:t>
            </a:r>
            <a:endParaRPr lang="zh-CN" altLang="en-US"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endParaRPr>
          </a:p>
        </p:txBody>
      </p:sp>
      <p:sp>
        <p:nvSpPr>
          <p:cNvPr id="9" name="TextBox 24">
            <a:extLst>
              <a:ext uri="{FF2B5EF4-FFF2-40B4-BE49-F238E27FC236}">
                <a16:creationId xmlns:a16="http://schemas.microsoft.com/office/drawing/2014/main" id="{91637F44-0EA5-14D0-7C36-9AE5314A77F8}"/>
              </a:ext>
            </a:extLst>
          </p:cNvPr>
          <p:cNvSpPr txBox="1"/>
          <p:nvPr/>
        </p:nvSpPr>
        <p:spPr>
          <a:xfrm>
            <a:off x="6092231" y="1277528"/>
            <a:ext cx="2698923" cy="523220"/>
          </a:xfrm>
          <a:prstGeom prst="rect">
            <a:avLst/>
          </a:prstGeom>
          <a:noFill/>
          <a:effectLst>
            <a:outerShdw blurRad="50800" dist="38100" dir="5400000" algn="t" rotWithShape="0">
              <a:prstClr val="black">
                <a:alpha val="6000"/>
              </a:prstClr>
            </a:outerShdw>
          </a:effectLst>
        </p:spPr>
        <p:txBody>
          <a:bodyPr wrap="square" rtlCol="0">
            <a:spAutoFit/>
          </a:bodyPr>
          <a:lstStyle/>
          <a:p>
            <a:r>
              <a:rPr lang="zh-CN" altLang="en-US" sz="2800" b="1" dirty="0">
                <a:solidFill>
                  <a:srgbClr val="016DB6"/>
                </a:solidFill>
                <a:ea typeface="微软雅黑" panose="020B0503020204020204" pitchFamily="34" charset="-122"/>
              </a:rPr>
              <a:t>原绿球藻简介</a:t>
            </a:r>
          </a:p>
        </p:txBody>
      </p:sp>
      <p:sp>
        <p:nvSpPr>
          <p:cNvPr id="10" name="矩形 9">
            <a:extLst>
              <a:ext uri="{FF2B5EF4-FFF2-40B4-BE49-F238E27FC236}">
                <a16:creationId xmlns:a16="http://schemas.microsoft.com/office/drawing/2014/main" id="{A03CE7C4-4430-225D-BC81-4815E19E5336}"/>
              </a:ext>
            </a:extLst>
          </p:cNvPr>
          <p:cNvSpPr/>
          <p:nvPr/>
        </p:nvSpPr>
        <p:spPr>
          <a:xfrm>
            <a:off x="1656289" y="2258618"/>
            <a:ext cx="1244936" cy="2123658"/>
          </a:xfrm>
          <a:prstGeom prst="rect">
            <a:avLst/>
          </a:prstGeom>
          <a:effectLst/>
        </p:spPr>
        <p:txBody>
          <a:bodyPr vert="horz" wrap="square">
            <a:spAutoFit/>
          </a:bodyPr>
          <a:lstStyle/>
          <a:p>
            <a:r>
              <a:rPr lang="zh-CN" altLang="en-US" sz="6600" b="1" dirty="0">
                <a:solidFill>
                  <a:schemeClr val="bg1"/>
                </a:solidFill>
                <a:latin typeface="STZhongsong" panose="02010600040101010101" pitchFamily="2" charset="-122"/>
                <a:ea typeface="STZhongsong" panose="02010600040101010101" pitchFamily="2" charset="-122"/>
              </a:rPr>
              <a:t>目录</a:t>
            </a:r>
          </a:p>
        </p:txBody>
      </p:sp>
      <p:sp>
        <p:nvSpPr>
          <p:cNvPr id="11" name="TextBox 24">
            <a:extLst>
              <a:ext uri="{FF2B5EF4-FFF2-40B4-BE49-F238E27FC236}">
                <a16:creationId xmlns:a16="http://schemas.microsoft.com/office/drawing/2014/main" id="{4914BD87-145A-AD3E-153C-AE0B516E8CAC}"/>
              </a:ext>
            </a:extLst>
          </p:cNvPr>
          <p:cNvSpPr txBox="1"/>
          <p:nvPr/>
        </p:nvSpPr>
        <p:spPr>
          <a:xfrm>
            <a:off x="6092231" y="2231891"/>
            <a:ext cx="2698175" cy="523220"/>
          </a:xfrm>
          <a:prstGeom prst="rect">
            <a:avLst/>
          </a:prstGeom>
          <a:noFill/>
          <a:effectLst>
            <a:outerShdw blurRad="50800" dist="38100" dir="5400000" algn="t" rotWithShape="0">
              <a:prstClr val="black">
                <a:alpha val="6000"/>
              </a:prstClr>
            </a:outerShdw>
          </a:effectLst>
        </p:spPr>
        <p:txBody>
          <a:bodyPr wrap="none" rtlCol="0">
            <a:spAutoFit/>
          </a:bodyPr>
          <a:lstStyle/>
          <a:p>
            <a:r>
              <a:rPr lang="zh-CN" altLang="en-US" sz="2800" b="1" dirty="0">
                <a:solidFill>
                  <a:srgbClr val="016DB6"/>
                </a:solidFill>
                <a:ea typeface="微软雅黑" panose="020B0503020204020204" pitchFamily="34" charset="-122"/>
              </a:rPr>
              <a:t>原绿球藻基因组</a:t>
            </a:r>
          </a:p>
        </p:txBody>
      </p:sp>
      <p:sp>
        <p:nvSpPr>
          <p:cNvPr id="12" name="TextBox 24">
            <a:extLst>
              <a:ext uri="{FF2B5EF4-FFF2-40B4-BE49-F238E27FC236}">
                <a16:creationId xmlns:a16="http://schemas.microsoft.com/office/drawing/2014/main" id="{1C1008F7-4269-90C8-7C9D-80E84540AD26}"/>
              </a:ext>
            </a:extLst>
          </p:cNvPr>
          <p:cNvSpPr txBox="1"/>
          <p:nvPr/>
        </p:nvSpPr>
        <p:spPr>
          <a:xfrm>
            <a:off x="6092231" y="3186254"/>
            <a:ext cx="3416320" cy="523220"/>
          </a:xfrm>
          <a:prstGeom prst="rect">
            <a:avLst/>
          </a:prstGeom>
          <a:noFill/>
          <a:effectLst>
            <a:outerShdw blurRad="50800" dist="38100" dir="5400000" algn="t" rotWithShape="0">
              <a:prstClr val="black">
                <a:alpha val="6000"/>
              </a:prstClr>
            </a:outerShdw>
          </a:effectLst>
        </p:spPr>
        <p:txBody>
          <a:bodyPr wrap="none" rtlCol="0">
            <a:spAutoFit/>
          </a:bodyPr>
          <a:lstStyle/>
          <a:p>
            <a:r>
              <a:rPr lang="zh-CN" altLang="en-US" sz="2800" b="1" dirty="0">
                <a:solidFill>
                  <a:srgbClr val="016DB6"/>
                </a:solidFill>
                <a:ea typeface="微软雅黑" panose="020B0503020204020204" pitchFamily="34" charset="-122"/>
              </a:rPr>
              <a:t>原绿球藻生态型分化</a:t>
            </a:r>
          </a:p>
        </p:txBody>
      </p:sp>
      <p:sp>
        <p:nvSpPr>
          <p:cNvPr id="13" name="TextBox 24">
            <a:extLst>
              <a:ext uri="{FF2B5EF4-FFF2-40B4-BE49-F238E27FC236}">
                <a16:creationId xmlns:a16="http://schemas.microsoft.com/office/drawing/2014/main" id="{336DED58-CF99-A302-67BA-6F214F2AE91E}"/>
              </a:ext>
            </a:extLst>
          </p:cNvPr>
          <p:cNvSpPr txBox="1"/>
          <p:nvPr/>
        </p:nvSpPr>
        <p:spPr>
          <a:xfrm>
            <a:off x="6092231" y="5094981"/>
            <a:ext cx="902811" cy="523220"/>
          </a:xfrm>
          <a:prstGeom prst="rect">
            <a:avLst/>
          </a:prstGeom>
          <a:noFill/>
          <a:effectLst>
            <a:outerShdw blurRad="50800" dist="38100" dir="5400000" algn="t" rotWithShape="0">
              <a:prstClr val="black">
                <a:alpha val="6000"/>
              </a:prstClr>
            </a:outerShdw>
          </a:effectLst>
        </p:spPr>
        <p:txBody>
          <a:bodyPr wrap="none" rtlCol="0">
            <a:spAutoFit/>
          </a:bodyPr>
          <a:lstStyle/>
          <a:p>
            <a:r>
              <a:rPr lang="zh-CN" altLang="en-US" sz="2800" b="1" dirty="0">
                <a:solidFill>
                  <a:srgbClr val="016DB6"/>
                </a:solidFill>
                <a:ea typeface="微软雅黑" panose="020B0503020204020204" pitchFamily="34" charset="-122"/>
              </a:rPr>
              <a:t>总结</a:t>
            </a:r>
          </a:p>
        </p:txBody>
      </p:sp>
      <p:sp>
        <p:nvSpPr>
          <p:cNvPr id="14" name="椭圆 13">
            <a:extLst>
              <a:ext uri="{FF2B5EF4-FFF2-40B4-BE49-F238E27FC236}">
                <a16:creationId xmlns:a16="http://schemas.microsoft.com/office/drawing/2014/main" id="{A2324D8F-44C7-D8A9-EA74-DE5160008645}"/>
              </a:ext>
            </a:extLst>
          </p:cNvPr>
          <p:cNvSpPr/>
          <p:nvPr/>
        </p:nvSpPr>
        <p:spPr>
          <a:xfrm>
            <a:off x="5221179" y="2099872"/>
            <a:ext cx="792000" cy="787259"/>
          </a:xfrm>
          <a:prstGeom prst="ellipse">
            <a:avLst/>
          </a:prstGeom>
          <a:gradFill flip="none" rotWithShape="1">
            <a:gsLst>
              <a:gs pos="0">
                <a:schemeClr val="accent1">
                  <a:lumMod val="5000"/>
                  <a:lumOff val="95000"/>
                </a:schemeClr>
              </a:gs>
              <a:gs pos="74000">
                <a:srgbClr val="016DB6"/>
              </a:gs>
              <a:gs pos="83000">
                <a:srgbClr val="016DB6"/>
              </a:gs>
              <a:gs pos="100000">
                <a:srgbClr val="016DB6"/>
              </a:gs>
            </a:gsLst>
            <a:lin ang="54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rPr>
              <a:t>02</a:t>
            </a:r>
            <a:endParaRPr lang="zh-CN" altLang="en-US"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endParaRPr>
          </a:p>
        </p:txBody>
      </p:sp>
      <p:sp>
        <p:nvSpPr>
          <p:cNvPr id="15" name="椭圆 14">
            <a:extLst>
              <a:ext uri="{FF2B5EF4-FFF2-40B4-BE49-F238E27FC236}">
                <a16:creationId xmlns:a16="http://schemas.microsoft.com/office/drawing/2014/main" id="{35961DF3-4839-29F1-591C-71B273A50CB8}"/>
              </a:ext>
            </a:extLst>
          </p:cNvPr>
          <p:cNvSpPr/>
          <p:nvPr/>
        </p:nvSpPr>
        <p:spPr>
          <a:xfrm>
            <a:off x="5221179" y="3054235"/>
            <a:ext cx="792000" cy="787259"/>
          </a:xfrm>
          <a:prstGeom prst="ellipse">
            <a:avLst/>
          </a:prstGeom>
          <a:gradFill flip="none" rotWithShape="1">
            <a:gsLst>
              <a:gs pos="0">
                <a:schemeClr val="accent1">
                  <a:lumMod val="5000"/>
                  <a:lumOff val="95000"/>
                </a:schemeClr>
              </a:gs>
              <a:gs pos="74000">
                <a:srgbClr val="016DB6"/>
              </a:gs>
              <a:gs pos="83000">
                <a:srgbClr val="016DB6"/>
              </a:gs>
              <a:gs pos="100000">
                <a:srgbClr val="016DB6"/>
              </a:gs>
            </a:gsLst>
            <a:lin ang="54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rPr>
              <a:t>03</a:t>
            </a:r>
            <a:endParaRPr lang="zh-CN" altLang="en-US"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endParaRPr>
          </a:p>
        </p:txBody>
      </p:sp>
      <p:sp>
        <p:nvSpPr>
          <p:cNvPr id="16" name="椭圆 15">
            <a:extLst>
              <a:ext uri="{FF2B5EF4-FFF2-40B4-BE49-F238E27FC236}">
                <a16:creationId xmlns:a16="http://schemas.microsoft.com/office/drawing/2014/main" id="{0B40A0C8-D3A5-37F5-EAD1-670BED3BA2DC}"/>
              </a:ext>
            </a:extLst>
          </p:cNvPr>
          <p:cNvSpPr/>
          <p:nvPr/>
        </p:nvSpPr>
        <p:spPr>
          <a:xfrm>
            <a:off x="5221179" y="4008598"/>
            <a:ext cx="792000" cy="787259"/>
          </a:xfrm>
          <a:prstGeom prst="ellipse">
            <a:avLst/>
          </a:prstGeom>
          <a:gradFill flip="none" rotWithShape="1">
            <a:gsLst>
              <a:gs pos="0">
                <a:schemeClr val="accent1">
                  <a:lumMod val="5000"/>
                  <a:lumOff val="95000"/>
                </a:schemeClr>
              </a:gs>
              <a:gs pos="74000">
                <a:srgbClr val="016DB6"/>
              </a:gs>
              <a:gs pos="83000">
                <a:srgbClr val="016DB6"/>
              </a:gs>
              <a:gs pos="100000">
                <a:srgbClr val="016DB6"/>
              </a:gs>
            </a:gsLst>
            <a:lin ang="54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rPr>
              <a:t>04</a:t>
            </a:r>
            <a:endParaRPr lang="zh-CN" altLang="en-US"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endParaRPr>
          </a:p>
        </p:txBody>
      </p:sp>
      <p:grpSp>
        <p:nvGrpSpPr>
          <p:cNvPr id="29" name="组合 28">
            <a:extLst>
              <a:ext uri="{FF2B5EF4-FFF2-40B4-BE49-F238E27FC236}">
                <a16:creationId xmlns:a16="http://schemas.microsoft.com/office/drawing/2014/main" id="{6FEF82AD-17A8-2114-41C8-DCC85A13743A}"/>
              </a:ext>
            </a:extLst>
          </p:cNvPr>
          <p:cNvGrpSpPr/>
          <p:nvPr/>
        </p:nvGrpSpPr>
        <p:grpSpPr>
          <a:xfrm>
            <a:off x="-60084" y="-14631"/>
            <a:ext cx="4617123" cy="6911801"/>
            <a:chOff x="429856" y="-15681"/>
            <a:chExt cx="4617123" cy="6911801"/>
          </a:xfrm>
        </p:grpSpPr>
        <p:grpSp>
          <p:nvGrpSpPr>
            <p:cNvPr id="23" name="组合 22">
              <a:extLst>
                <a:ext uri="{FF2B5EF4-FFF2-40B4-BE49-F238E27FC236}">
                  <a16:creationId xmlns:a16="http://schemas.microsoft.com/office/drawing/2014/main" id="{DEDB5724-1D84-5B31-3898-6E20104B550B}"/>
                </a:ext>
              </a:extLst>
            </p:cNvPr>
            <p:cNvGrpSpPr/>
            <p:nvPr/>
          </p:nvGrpSpPr>
          <p:grpSpPr>
            <a:xfrm>
              <a:off x="429856" y="-15681"/>
              <a:ext cx="4617123" cy="6911801"/>
              <a:chOff x="1979878" y="208774"/>
              <a:chExt cx="4617123" cy="6911801"/>
            </a:xfrm>
          </p:grpSpPr>
          <p:sp>
            <p:nvSpPr>
              <p:cNvPr id="20" name="矩形 19">
                <a:extLst>
                  <a:ext uri="{FF2B5EF4-FFF2-40B4-BE49-F238E27FC236}">
                    <a16:creationId xmlns:a16="http://schemas.microsoft.com/office/drawing/2014/main" id="{561F4274-E005-A8F7-7A19-9C62BD6AE6E6}"/>
                  </a:ext>
                </a:extLst>
              </p:cNvPr>
              <p:cNvSpPr/>
              <p:nvPr/>
            </p:nvSpPr>
            <p:spPr>
              <a:xfrm>
                <a:off x="1979878" y="208774"/>
                <a:ext cx="4617123" cy="6911801"/>
              </a:xfrm>
              <a:prstGeom prst="rect">
                <a:avLst/>
              </a:prstGeom>
              <a:solidFill>
                <a:srgbClr val="016DB6"/>
              </a:solidFill>
              <a:ln>
                <a:solidFill>
                  <a:srgbClr val="016D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1" name="图片 4" descr="018">
                <a:extLst>
                  <a:ext uri="{FF2B5EF4-FFF2-40B4-BE49-F238E27FC236}">
                    <a16:creationId xmlns:a16="http://schemas.microsoft.com/office/drawing/2014/main" id="{35C9CBC6-149E-2DFE-8C45-2CEA5A9CBAE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7088"/>
              <a:stretch/>
            </p:blipFill>
            <p:spPr bwMode="auto">
              <a:xfrm>
                <a:off x="2669865" y="2060232"/>
                <a:ext cx="3237149" cy="3208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矩形 21">
                <a:extLst>
                  <a:ext uri="{FF2B5EF4-FFF2-40B4-BE49-F238E27FC236}">
                    <a16:creationId xmlns:a16="http://schemas.microsoft.com/office/drawing/2014/main" id="{5207D6BC-C998-77E0-CD2E-56F4B43B7C84}"/>
                  </a:ext>
                </a:extLst>
              </p:cNvPr>
              <p:cNvSpPr/>
              <p:nvPr/>
            </p:nvSpPr>
            <p:spPr>
              <a:xfrm>
                <a:off x="1979878" y="208774"/>
                <a:ext cx="4617123" cy="6911801"/>
              </a:xfrm>
              <a:prstGeom prst="rect">
                <a:avLst/>
              </a:prstGeom>
              <a:solidFill>
                <a:srgbClr val="016DB6">
                  <a:alpha val="8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25" name="文本框 24">
              <a:extLst>
                <a:ext uri="{FF2B5EF4-FFF2-40B4-BE49-F238E27FC236}">
                  <a16:creationId xmlns:a16="http://schemas.microsoft.com/office/drawing/2014/main" id="{464C7530-210B-DCFE-D7D4-E44400196A46}"/>
                </a:ext>
              </a:extLst>
            </p:cNvPr>
            <p:cNvSpPr txBox="1"/>
            <p:nvPr/>
          </p:nvSpPr>
          <p:spPr>
            <a:xfrm>
              <a:off x="2137115" y="2166285"/>
              <a:ext cx="1202603" cy="2308324"/>
            </a:xfrm>
            <a:prstGeom prst="rect">
              <a:avLst/>
            </a:prstGeom>
            <a:noFill/>
            <a:effectLst>
              <a:outerShdw blurRad="50800" dist="38100" dir="5400000" algn="t" rotWithShape="0">
                <a:prstClr val="black">
                  <a:alpha val="40000"/>
                </a:prstClr>
              </a:outerShdw>
            </a:effectLst>
          </p:spPr>
          <p:txBody>
            <a:bodyPr wrap="square">
              <a:spAutoFit/>
            </a:bodyPr>
            <a:lstStyle/>
            <a:p>
              <a:pPr>
                <a:defRPr/>
              </a:pPr>
              <a:r>
                <a:rPr lang="zh-CN" altLang="en-US" sz="7200" b="1" noProof="1">
                  <a:gradFill>
                    <a:gsLst>
                      <a:gs pos="12000">
                        <a:srgbClr val="FFD250"/>
                      </a:gs>
                      <a:gs pos="100000">
                        <a:srgbClr val="FEEFC3"/>
                      </a:gs>
                    </a:gsLst>
                    <a:lin ang="6000000" scaled="1"/>
                  </a:gradFill>
                  <a:latin typeface="Microsoft YaHei" panose="020B0503020204020204" pitchFamily="34" charset="-122"/>
                  <a:ea typeface="Microsoft YaHei" panose="020B0503020204020204" pitchFamily="34" charset="-122"/>
                  <a:sym typeface="+mn-ea"/>
                </a:rPr>
                <a:t>目录</a:t>
              </a:r>
              <a:endParaRPr lang="zh-CN" altLang="en-US" sz="7200" b="1" kern="100" dirty="0">
                <a:gradFill>
                  <a:gsLst>
                    <a:gs pos="12000">
                      <a:srgbClr val="FFD250"/>
                    </a:gs>
                    <a:gs pos="100000">
                      <a:srgbClr val="FEEFC3"/>
                    </a:gs>
                  </a:gsLst>
                  <a:lin ang="6000000" scaled="1"/>
                </a:gradFill>
                <a:effectLst>
                  <a:outerShdw blurRad="38100" dist="38100" dir="2700000" algn="tl">
                    <a:srgbClr val="000000">
                      <a:alpha val="43137"/>
                    </a:srgbClr>
                  </a:outerShdw>
                </a:effectLst>
                <a:latin typeface="Microsoft YaHei" panose="020B0503020204020204" pitchFamily="34" charset="-122"/>
                <a:ea typeface="Microsoft YaHei" panose="020B0503020204020204" pitchFamily="34" charset="-122"/>
                <a:sym typeface="+mn-ea"/>
              </a:endParaRPr>
            </a:p>
          </p:txBody>
        </p:sp>
      </p:grpSp>
      <p:sp>
        <p:nvSpPr>
          <p:cNvPr id="26" name="椭圆 25">
            <a:extLst>
              <a:ext uri="{FF2B5EF4-FFF2-40B4-BE49-F238E27FC236}">
                <a16:creationId xmlns:a16="http://schemas.microsoft.com/office/drawing/2014/main" id="{F62B37EC-72E6-30FA-6E9F-4772A7C3C1AE}"/>
              </a:ext>
            </a:extLst>
          </p:cNvPr>
          <p:cNvSpPr/>
          <p:nvPr/>
        </p:nvSpPr>
        <p:spPr>
          <a:xfrm>
            <a:off x="5221179" y="4962962"/>
            <a:ext cx="792000" cy="787259"/>
          </a:xfrm>
          <a:prstGeom prst="ellipse">
            <a:avLst/>
          </a:prstGeom>
          <a:gradFill flip="none" rotWithShape="1">
            <a:gsLst>
              <a:gs pos="0">
                <a:schemeClr val="accent1">
                  <a:lumMod val="5000"/>
                  <a:lumOff val="95000"/>
                </a:schemeClr>
              </a:gs>
              <a:gs pos="74000">
                <a:srgbClr val="016DB6"/>
              </a:gs>
              <a:gs pos="83000">
                <a:srgbClr val="016DB6"/>
              </a:gs>
              <a:gs pos="100000">
                <a:srgbClr val="016DB6"/>
              </a:gs>
            </a:gsLst>
            <a:lin ang="54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rPr>
              <a:t>05</a:t>
            </a:r>
            <a:endParaRPr lang="zh-CN" altLang="en-US" sz="2655" b="1" dirty="0">
              <a:solidFill>
                <a:schemeClr val="bg1"/>
              </a:solidFill>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endParaRPr>
          </a:p>
        </p:txBody>
      </p:sp>
      <p:sp>
        <p:nvSpPr>
          <p:cNvPr id="27" name="TextBox 24">
            <a:extLst>
              <a:ext uri="{FF2B5EF4-FFF2-40B4-BE49-F238E27FC236}">
                <a16:creationId xmlns:a16="http://schemas.microsoft.com/office/drawing/2014/main" id="{6B9FFAA2-F081-0FD9-234B-C8CBB9A9E4BF}"/>
              </a:ext>
            </a:extLst>
          </p:cNvPr>
          <p:cNvSpPr txBox="1"/>
          <p:nvPr/>
        </p:nvSpPr>
        <p:spPr>
          <a:xfrm>
            <a:off x="6092231" y="4140617"/>
            <a:ext cx="4134465" cy="523220"/>
          </a:xfrm>
          <a:prstGeom prst="rect">
            <a:avLst/>
          </a:prstGeom>
          <a:noFill/>
          <a:effectLst>
            <a:outerShdw blurRad="50800" dist="38100" dir="5400000" algn="t" rotWithShape="0">
              <a:prstClr val="black">
                <a:alpha val="6000"/>
              </a:prstClr>
            </a:outerShdw>
          </a:effectLst>
        </p:spPr>
        <p:txBody>
          <a:bodyPr wrap="none" rtlCol="0">
            <a:spAutoFit/>
          </a:bodyPr>
          <a:lstStyle/>
          <a:p>
            <a:r>
              <a:rPr lang="zh-CN" altLang="en-US" sz="2800" b="1" dirty="0">
                <a:solidFill>
                  <a:srgbClr val="FF0000"/>
                </a:solidFill>
                <a:latin typeface="微软雅黑" panose="020B0503020204020204" pitchFamily="34" charset="-122"/>
                <a:ea typeface="微软雅黑" panose="020B0503020204020204" pitchFamily="34" charset="-122"/>
              </a:rPr>
              <a:t>原绿球藻进化与生态适应</a:t>
            </a:r>
            <a:endParaRPr lang="zh-CN" altLang="en-US" sz="2800" b="1" dirty="0">
              <a:solidFill>
                <a:srgbClr val="FF0000"/>
              </a:solidFill>
              <a:ea typeface="微软雅黑" panose="020B0503020204020204" pitchFamily="34" charset="-122"/>
            </a:endParaRPr>
          </a:p>
        </p:txBody>
      </p:sp>
      <p:sp>
        <p:nvSpPr>
          <p:cNvPr id="28" name="灯片编号占位符 27">
            <a:extLst>
              <a:ext uri="{FF2B5EF4-FFF2-40B4-BE49-F238E27FC236}">
                <a16:creationId xmlns:a16="http://schemas.microsoft.com/office/drawing/2014/main" id="{B22731FF-B8F1-42F8-3247-96E94E83164E}"/>
              </a:ext>
            </a:extLst>
          </p:cNvPr>
          <p:cNvSpPr>
            <a:spLocks noGrp="1"/>
          </p:cNvSpPr>
          <p:nvPr>
            <p:ph type="sldNum" sz="quarter" idx="12"/>
          </p:nvPr>
        </p:nvSpPr>
        <p:spPr/>
        <p:txBody>
          <a:bodyPr/>
          <a:lstStyle/>
          <a:p>
            <a:fld id="{D4D259BB-D72D-9A46-A1F2-486AA9F7057F}" type="slidenum">
              <a:rPr kumimoji="1" lang="zh-CN" altLang="en-US" smtClean="0"/>
              <a:t>2</a:t>
            </a:fld>
            <a:endParaRPr kumimoji="1" lang="zh-CN" altLang="en-US"/>
          </a:p>
        </p:txBody>
      </p:sp>
    </p:spTree>
    <p:extLst>
      <p:ext uri="{BB962C8B-B14F-4D97-AF65-F5344CB8AC3E}">
        <p14:creationId xmlns:p14="http://schemas.microsoft.com/office/powerpoint/2010/main" val="33621700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1.</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原绿球藻的生物地理分布</a:t>
            </a: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268691" y="6441624"/>
            <a:ext cx="2743200" cy="365125"/>
          </a:xfrm>
        </p:spPr>
        <p:txBody>
          <a:bodyPr/>
          <a:lstStyle/>
          <a:p>
            <a:fld id="{D4D259BB-D72D-9A46-A1F2-486AA9F7057F}" type="slidenum">
              <a:rPr kumimoji="1" lang="zh-CN" altLang="en-US" smtClean="0"/>
              <a:t>20</a:t>
            </a:fld>
            <a:endParaRPr kumimoji="1" lang="zh-CN" altLang="en-US" dirty="0"/>
          </a:p>
        </p:txBody>
      </p:sp>
      <p:sp>
        <p:nvSpPr>
          <p:cNvPr id="5" name="文本框 4">
            <a:extLst>
              <a:ext uri="{FF2B5EF4-FFF2-40B4-BE49-F238E27FC236}">
                <a16:creationId xmlns:a16="http://schemas.microsoft.com/office/drawing/2014/main" id="{9E547244-2ECD-62B1-004F-D1089C5387DC}"/>
              </a:ext>
            </a:extLst>
          </p:cNvPr>
          <p:cNvSpPr txBox="1"/>
          <p:nvPr/>
        </p:nvSpPr>
        <p:spPr>
          <a:xfrm>
            <a:off x="6943504" y="1539849"/>
            <a:ext cx="3696787" cy="4187620"/>
          </a:xfrm>
          <a:prstGeom prst="rect">
            <a:avLst/>
          </a:prstGeom>
          <a:noFill/>
        </p:spPr>
        <p:txBody>
          <a:bodyPr wrap="square">
            <a:spAutoFit/>
          </a:bodyPr>
          <a:lstStyle/>
          <a:p>
            <a:pPr algn="ctr">
              <a:lnSpc>
                <a:spcPct val="150000"/>
              </a:lnSpc>
            </a:pPr>
            <a:r>
              <a:rPr lang="en-US" altLang="zh-CN" dirty="0">
                <a:latin typeface="微软雅黑" panose="020B0503020204020204" pitchFamily="34" charset="-122"/>
                <a:ea typeface="微软雅黑" panose="020B0503020204020204" pitchFamily="34" charset="-122"/>
              </a:rPr>
              <a:t>LL</a:t>
            </a:r>
            <a:r>
              <a:rPr lang="zh-CN" altLang="zh-CN" dirty="0">
                <a:latin typeface="微软雅黑" panose="020B0503020204020204" pitchFamily="34" charset="-122"/>
                <a:ea typeface="微软雅黑" panose="020B0503020204020204" pitchFamily="34" charset="-122"/>
              </a:rPr>
              <a:t>型原绿球藻的系统基因组多样性和环境分布；（</a:t>
            </a:r>
            <a:r>
              <a:rPr lang="en-US" altLang="zh-CN" dirty="0">
                <a:latin typeface="微软雅黑" panose="020B0503020204020204" pitchFamily="34" charset="-122"/>
                <a:ea typeface="微软雅黑" panose="020B0503020204020204" pitchFamily="34" charset="-122"/>
              </a:rPr>
              <a:t>A</a:t>
            </a:r>
            <a:r>
              <a:rPr lang="zh-CN" altLang="zh-CN" dirty="0">
                <a:latin typeface="微软雅黑" panose="020B0503020204020204" pitchFamily="34" charset="-122"/>
                <a:ea typeface="微软雅黑" panose="020B0503020204020204" pitchFamily="34" charset="-122"/>
              </a:rPr>
              <a:t>）根据</a:t>
            </a:r>
            <a:r>
              <a:rPr lang="en-US" altLang="zh-CN" dirty="0">
                <a:latin typeface="微软雅黑" panose="020B0503020204020204" pitchFamily="34" charset="-122"/>
                <a:ea typeface="微软雅黑" panose="020B0503020204020204" pitchFamily="34" charset="-122"/>
              </a:rPr>
              <a:t>120</a:t>
            </a:r>
            <a:r>
              <a:rPr lang="zh-CN" altLang="zh-CN" dirty="0">
                <a:latin typeface="微软雅黑" panose="020B0503020204020204" pitchFamily="34" charset="-122"/>
                <a:ea typeface="微软雅黑" panose="020B0503020204020204" pitchFamily="34" charset="-122"/>
              </a:rPr>
              <a:t>个核心基因构建的系统发育树，并标出自展值</a:t>
            </a:r>
            <a:r>
              <a:rPr lang="en-US" altLang="zh-CN" dirty="0">
                <a:latin typeface="微软雅黑" panose="020B0503020204020204" pitchFamily="34" charset="-122"/>
                <a:ea typeface="微软雅黑" panose="020B0503020204020204" pitchFamily="34" charset="-122"/>
              </a:rPr>
              <a:t>≥80%</a:t>
            </a:r>
            <a:r>
              <a:rPr lang="zh-CN" altLang="zh-CN" dirty="0">
                <a:latin typeface="微软雅黑" panose="020B0503020204020204" pitchFamily="34" charset="-122"/>
                <a:ea typeface="微软雅黑" panose="020B0503020204020204" pitchFamily="34" charset="-122"/>
              </a:rPr>
              <a:t>的节点；（</a:t>
            </a:r>
            <a:r>
              <a:rPr lang="en-US" altLang="zh-CN" dirty="0">
                <a:latin typeface="微软雅黑" panose="020B0503020204020204" pitchFamily="34" charset="-122"/>
                <a:ea typeface="微软雅黑" panose="020B0503020204020204" pitchFamily="34" charset="-122"/>
              </a:rPr>
              <a:t>B</a:t>
            </a:r>
            <a:r>
              <a:rPr lang="zh-CN" altLang="zh-CN"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HL</a:t>
            </a:r>
            <a:r>
              <a:rPr lang="zh-CN" altLang="zh-CN" dirty="0">
                <a:latin typeface="微软雅黑" panose="020B0503020204020204" pitchFamily="34" charset="-122"/>
                <a:ea typeface="微软雅黑" panose="020B0503020204020204" pitchFamily="34" charset="-122"/>
              </a:rPr>
              <a:t>型原绿球藻各株系的基因组特征， 包括</a:t>
            </a:r>
            <a:r>
              <a:rPr lang="en-US" altLang="zh-CN" dirty="0">
                <a:latin typeface="微软雅黑" panose="020B0503020204020204" pitchFamily="34" charset="-122"/>
                <a:ea typeface="微软雅黑" panose="020B0503020204020204" pitchFamily="34" charset="-122"/>
              </a:rPr>
              <a:t>GC</a:t>
            </a:r>
            <a:r>
              <a:rPr lang="zh-CN" altLang="zh-CN" dirty="0">
                <a:latin typeface="微软雅黑" panose="020B0503020204020204" pitchFamily="34" charset="-122"/>
                <a:ea typeface="微软雅黑" panose="020B0503020204020204" pitchFamily="34" charset="-122"/>
              </a:rPr>
              <a:t>含量和预测的基因组大小；</a:t>
            </a:r>
            <a:r>
              <a:rPr lang="en-US" altLang="zh-CN" dirty="0">
                <a:latin typeface="微软雅黑" panose="020B0503020204020204" pitchFamily="34" charset="-122"/>
                <a:ea typeface="微软雅黑" panose="020B0503020204020204" pitchFamily="34" charset="-122"/>
              </a:rPr>
              <a:t>HL</a:t>
            </a:r>
            <a:r>
              <a:rPr lang="zh-CN" altLang="zh-CN" dirty="0">
                <a:latin typeface="微软雅黑" panose="020B0503020204020204" pitchFamily="34" charset="-122"/>
                <a:ea typeface="微软雅黑" panose="020B0503020204020204" pitchFamily="34" charset="-122"/>
              </a:rPr>
              <a:t>型原绿球藻在不同深度（</a:t>
            </a:r>
            <a:r>
              <a:rPr lang="en-US" altLang="zh-CN" dirty="0">
                <a:latin typeface="微软雅黑" panose="020B0503020204020204" pitchFamily="34" charset="-122"/>
                <a:ea typeface="微软雅黑" panose="020B0503020204020204" pitchFamily="34" charset="-122"/>
              </a:rPr>
              <a:t>C</a:t>
            </a:r>
            <a:r>
              <a:rPr lang="zh-CN" altLang="zh-CN" dirty="0">
                <a:latin typeface="微软雅黑" panose="020B0503020204020204" pitchFamily="34" charset="-122"/>
                <a:ea typeface="微软雅黑" panose="020B0503020204020204" pitchFamily="34" charset="-122"/>
              </a:rPr>
              <a:t>）、温度（</a:t>
            </a:r>
            <a:r>
              <a:rPr lang="en-US" altLang="zh-CN" dirty="0">
                <a:latin typeface="微软雅黑" panose="020B0503020204020204" pitchFamily="34" charset="-122"/>
                <a:ea typeface="微软雅黑" panose="020B0503020204020204" pitchFamily="34" charset="-122"/>
              </a:rPr>
              <a:t>D</a:t>
            </a:r>
            <a:r>
              <a:rPr lang="zh-CN" altLang="zh-CN" dirty="0">
                <a:latin typeface="微软雅黑" panose="020B0503020204020204" pitchFamily="34" charset="-122"/>
                <a:ea typeface="微软雅黑" panose="020B0503020204020204" pitchFamily="34" charset="-122"/>
              </a:rPr>
              <a:t>）和纬度（</a:t>
            </a:r>
            <a:r>
              <a:rPr lang="en-US" altLang="zh-CN" dirty="0">
                <a:latin typeface="微软雅黑" panose="020B0503020204020204" pitchFamily="34" charset="-122"/>
                <a:ea typeface="微软雅黑" panose="020B0503020204020204" pitchFamily="34" charset="-122"/>
              </a:rPr>
              <a:t>E</a:t>
            </a:r>
            <a:r>
              <a:rPr lang="zh-CN" altLang="zh-CN" dirty="0">
                <a:latin typeface="微软雅黑" panose="020B0503020204020204" pitchFamily="34" charset="-122"/>
                <a:ea typeface="微软雅黑" panose="020B0503020204020204" pitchFamily="34" charset="-122"/>
              </a:rPr>
              <a:t>）中的自身分布占比趋势热图，结果在株系内部取</a:t>
            </a:r>
            <a:r>
              <a:rPr lang="en-US" altLang="zh-CN" dirty="0">
                <a:latin typeface="微软雅黑" panose="020B0503020204020204" pitchFamily="34" charset="-122"/>
                <a:ea typeface="微软雅黑" panose="020B0503020204020204" pitchFamily="34" charset="-122"/>
              </a:rPr>
              <a:t>0-1</a:t>
            </a:r>
            <a:r>
              <a:rPr lang="zh-CN" altLang="zh-CN" dirty="0">
                <a:latin typeface="微软雅黑" panose="020B0503020204020204" pitchFamily="34" charset="-122"/>
                <a:ea typeface="微软雅黑" panose="020B0503020204020204" pitchFamily="34" charset="-122"/>
              </a:rPr>
              <a:t>进行标准化</a:t>
            </a:r>
          </a:p>
        </p:txBody>
      </p:sp>
      <p:pic>
        <p:nvPicPr>
          <p:cNvPr id="2" name="图片 1">
            <a:extLst>
              <a:ext uri="{FF2B5EF4-FFF2-40B4-BE49-F238E27FC236}">
                <a16:creationId xmlns:a16="http://schemas.microsoft.com/office/drawing/2014/main" id="{5EE73E7C-B916-E2CA-A530-9C7AFB3795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3205" y="810530"/>
            <a:ext cx="4842795" cy="5885858"/>
          </a:xfrm>
          <a:prstGeom prst="rect">
            <a:avLst/>
          </a:prstGeom>
        </p:spPr>
      </p:pic>
    </p:spTree>
    <p:extLst>
      <p:ext uri="{BB962C8B-B14F-4D97-AF65-F5344CB8AC3E}">
        <p14:creationId xmlns:p14="http://schemas.microsoft.com/office/powerpoint/2010/main" val="2194446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2.</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原绿球藻泛基因组</a:t>
            </a: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268691" y="6441624"/>
            <a:ext cx="2743200" cy="365125"/>
          </a:xfrm>
        </p:spPr>
        <p:txBody>
          <a:bodyPr/>
          <a:lstStyle/>
          <a:p>
            <a:fld id="{D4D259BB-D72D-9A46-A1F2-486AA9F7057F}" type="slidenum">
              <a:rPr kumimoji="1" lang="zh-CN" altLang="en-US" smtClean="0"/>
              <a:t>21</a:t>
            </a:fld>
            <a:endParaRPr kumimoji="1" lang="zh-CN" altLang="en-US" dirty="0"/>
          </a:p>
        </p:txBody>
      </p:sp>
      <p:grpSp>
        <p:nvGrpSpPr>
          <p:cNvPr id="4" name="组合 3">
            <a:extLst>
              <a:ext uri="{FF2B5EF4-FFF2-40B4-BE49-F238E27FC236}">
                <a16:creationId xmlns:a16="http://schemas.microsoft.com/office/drawing/2014/main" id="{0DEAB892-330D-B0DA-3F3C-B4341DA98C98}"/>
              </a:ext>
            </a:extLst>
          </p:cNvPr>
          <p:cNvGrpSpPr/>
          <p:nvPr/>
        </p:nvGrpSpPr>
        <p:grpSpPr>
          <a:xfrm>
            <a:off x="364732" y="1236947"/>
            <a:ext cx="8657847" cy="6432321"/>
            <a:chOff x="179705" y="996315"/>
            <a:chExt cx="8657847" cy="6432321"/>
          </a:xfrm>
        </p:grpSpPr>
        <p:pic>
          <p:nvPicPr>
            <p:cNvPr id="6" name="图片 5">
              <a:extLst>
                <a:ext uri="{FF2B5EF4-FFF2-40B4-BE49-F238E27FC236}">
                  <a16:creationId xmlns:a16="http://schemas.microsoft.com/office/drawing/2014/main" id="{CA13A9F3-592E-64C4-D63C-E2784E2F740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2317" r="22874"/>
            <a:stretch>
              <a:fillRect/>
            </a:stretch>
          </p:blipFill>
          <p:spPr>
            <a:xfrm rot="5400000">
              <a:off x="2203625" y="-1027605"/>
              <a:ext cx="4304895" cy="8352735"/>
            </a:xfrm>
            <a:prstGeom prst="rect">
              <a:avLst/>
            </a:prstGeom>
            <a:noFill/>
            <a:ln>
              <a:noFill/>
            </a:ln>
          </p:spPr>
        </p:pic>
        <p:grpSp>
          <p:nvGrpSpPr>
            <p:cNvPr id="7" name="组合 6">
              <a:extLst>
                <a:ext uri="{FF2B5EF4-FFF2-40B4-BE49-F238E27FC236}">
                  <a16:creationId xmlns:a16="http://schemas.microsoft.com/office/drawing/2014/main" id="{BD2666D3-1B95-D058-6AE2-0116904E57E4}"/>
                </a:ext>
              </a:extLst>
            </p:cNvPr>
            <p:cNvGrpSpPr/>
            <p:nvPr/>
          </p:nvGrpSpPr>
          <p:grpSpPr>
            <a:xfrm>
              <a:off x="8435790" y="1840761"/>
              <a:ext cx="401762" cy="2998361"/>
              <a:chOff x="8435790" y="1840761"/>
              <a:chExt cx="401762" cy="2998361"/>
            </a:xfrm>
          </p:grpSpPr>
          <p:sp>
            <p:nvSpPr>
              <p:cNvPr id="28" name="文本框 27">
                <a:extLst>
                  <a:ext uri="{FF2B5EF4-FFF2-40B4-BE49-F238E27FC236}">
                    <a16:creationId xmlns:a16="http://schemas.microsoft.com/office/drawing/2014/main" id="{AEA5C564-386E-AA7E-92BE-21D64BC9D828}"/>
                  </a:ext>
                </a:extLst>
              </p:cNvPr>
              <p:cNvSpPr txBox="1"/>
              <p:nvPr/>
            </p:nvSpPr>
            <p:spPr>
              <a:xfrm>
                <a:off x="8468220" y="1840761"/>
                <a:ext cx="369332" cy="432048"/>
              </a:xfrm>
              <a:prstGeom prst="rect">
                <a:avLst/>
              </a:prstGeom>
              <a:noFill/>
            </p:spPr>
            <p:txBody>
              <a:bodyPr vert="eaVert" wrap="square" rtlCol="0">
                <a:spAutoFit/>
              </a:bodyPr>
              <a:lstStyle/>
              <a:p>
                <a:r>
                  <a:rPr lang="en-US" altLang="zh-CN" sz="1400" dirty="0"/>
                  <a:t>LLI</a:t>
                </a:r>
                <a:endParaRPr lang="zh-CN" altLang="en-US" sz="1400" dirty="0"/>
              </a:p>
            </p:txBody>
          </p:sp>
          <p:sp>
            <p:nvSpPr>
              <p:cNvPr id="29" name="文本框 28">
                <a:extLst>
                  <a:ext uri="{FF2B5EF4-FFF2-40B4-BE49-F238E27FC236}">
                    <a16:creationId xmlns:a16="http://schemas.microsoft.com/office/drawing/2014/main" id="{C24E0851-6A7E-6000-295B-B7B0E2F6C06F}"/>
                  </a:ext>
                </a:extLst>
              </p:cNvPr>
              <p:cNvSpPr txBox="1"/>
              <p:nvPr/>
            </p:nvSpPr>
            <p:spPr>
              <a:xfrm>
                <a:off x="8435790" y="2772988"/>
                <a:ext cx="400110" cy="792088"/>
              </a:xfrm>
              <a:prstGeom prst="rect">
                <a:avLst/>
              </a:prstGeom>
              <a:noFill/>
            </p:spPr>
            <p:txBody>
              <a:bodyPr vert="eaVert" wrap="square" rtlCol="0">
                <a:spAutoFit/>
              </a:bodyPr>
              <a:lstStyle/>
              <a:p>
                <a:r>
                  <a:rPr lang="en-US" altLang="zh-CN" sz="1400" dirty="0"/>
                  <a:t>LLII/III</a:t>
                </a:r>
                <a:endParaRPr lang="zh-CN" altLang="en-US" sz="1400" dirty="0"/>
              </a:p>
            </p:txBody>
          </p:sp>
          <p:sp>
            <p:nvSpPr>
              <p:cNvPr id="30" name="文本框 29">
                <a:extLst>
                  <a:ext uri="{FF2B5EF4-FFF2-40B4-BE49-F238E27FC236}">
                    <a16:creationId xmlns:a16="http://schemas.microsoft.com/office/drawing/2014/main" id="{FF3D21CF-240D-306D-2EF9-00570CAC49D6}"/>
                  </a:ext>
                </a:extLst>
              </p:cNvPr>
              <p:cNvSpPr txBox="1"/>
              <p:nvPr/>
            </p:nvSpPr>
            <p:spPr>
              <a:xfrm>
                <a:off x="8435790" y="3463119"/>
                <a:ext cx="400110" cy="792088"/>
              </a:xfrm>
              <a:prstGeom prst="rect">
                <a:avLst/>
              </a:prstGeom>
              <a:noFill/>
            </p:spPr>
            <p:txBody>
              <a:bodyPr vert="eaVert" wrap="square" rtlCol="0">
                <a:spAutoFit/>
              </a:bodyPr>
              <a:lstStyle/>
              <a:p>
                <a:r>
                  <a:rPr lang="en-US" altLang="zh-CN" sz="1400" dirty="0" err="1"/>
                  <a:t>LLother</a:t>
                </a:r>
                <a:endParaRPr lang="zh-CN" altLang="en-US" sz="1400" dirty="0"/>
              </a:p>
            </p:txBody>
          </p:sp>
          <p:sp>
            <p:nvSpPr>
              <p:cNvPr id="31" name="文本框 30">
                <a:extLst>
                  <a:ext uri="{FF2B5EF4-FFF2-40B4-BE49-F238E27FC236}">
                    <a16:creationId xmlns:a16="http://schemas.microsoft.com/office/drawing/2014/main" id="{F67CD0C1-8EAC-B9B6-433B-47E7DAAD4EF8}"/>
                  </a:ext>
                </a:extLst>
              </p:cNvPr>
              <p:cNvSpPr txBox="1"/>
              <p:nvPr/>
            </p:nvSpPr>
            <p:spPr>
              <a:xfrm>
                <a:off x="8435790" y="4231768"/>
                <a:ext cx="400110" cy="607354"/>
              </a:xfrm>
              <a:prstGeom prst="rect">
                <a:avLst/>
              </a:prstGeom>
              <a:noFill/>
            </p:spPr>
            <p:txBody>
              <a:bodyPr vert="eaVert" wrap="square" rtlCol="0">
                <a:spAutoFit/>
              </a:bodyPr>
              <a:lstStyle/>
              <a:p>
                <a:r>
                  <a:rPr lang="en-US" altLang="zh-CN" sz="1400" dirty="0"/>
                  <a:t>LLIV</a:t>
                </a:r>
                <a:endParaRPr lang="zh-CN" altLang="en-US" sz="1400" dirty="0"/>
              </a:p>
            </p:txBody>
          </p:sp>
        </p:grpSp>
        <p:grpSp>
          <p:nvGrpSpPr>
            <p:cNvPr id="9" name="组合 8">
              <a:extLst>
                <a:ext uri="{FF2B5EF4-FFF2-40B4-BE49-F238E27FC236}">
                  <a16:creationId xmlns:a16="http://schemas.microsoft.com/office/drawing/2014/main" id="{33044918-FDC6-0250-B253-15AFC10A7FBB}"/>
                </a:ext>
              </a:extLst>
            </p:cNvPr>
            <p:cNvGrpSpPr/>
            <p:nvPr/>
          </p:nvGrpSpPr>
          <p:grpSpPr>
            <a:xfrm>
              <a:off x="1292819" y="5249171"/>
              <a:ext cx="6377085" cy="2179465"/>
              <a:chOff x="1292819" y="5249171"/>
              <a:chExt cx="6377085" cy="2179465"/>
            </a:xfrm>
          </p:grpSpPr>
          <p:sp>
            <p:nvSpPr>
              <p:cNvPr id="10" name="文本框 9">
                <a:extLst>
                  <a:ext uri="{FF2B5EF4-FFF2-40B4-BE49-F238E27FC236}">
                    <a16:creationId xmlns:a16="http://schemas.microsoft.com/office/drawing/2014/main" id="{8BB21AD7-6EC5-7D74-0B8B-F58D6600CE02}"/>
                  </a:ext>
                </a:extLst>
              </p:cNvPr>
              <p:cNvSpPr txBox="1"/>
              <p:nvPr/>
            </p:nvSpPr>
            <p:spPr>
              <a:xfrm>
                <a:off x="7346739" y="5254331"/>
                <a:ext cx="323165" cy="607354"/>
              </a:xfrm>
              <a:prstGeom prst="rect">
                <a:avLst/>
              </a:prstGeom>
              <a:noFill/>
            </p:spPr>
            <p:txBody>
              <a:bodyPr vert="eaVert" wrap="square" rtlCol="0">
                <a:spAutoFit/>
              </a:bodyPr>
              <a:lstStyle/>
              <a:p>
                <a:r>
                  <a:rPr lang="en-US" altLang="zh-CN" sz="800" dirty="0">
                    <a:cs typeface="Times New Roman" panose="02020603050405020304" pitchFamily="18" charset="0"/>
                  </a:rPr>
                  <a:t>LLIV</a:t>
                </a:r>
                <a:endParaRPr lang="zh-CN" altLang="en-US" sz="800" dirty="0">
                  <a:cs typeface="Times New Roman" panose="02020603050405020304" pitchFamily="18" charset="0"/>
                </a:endParaRPr>
              </a:p>
            </p:txBody>
          </p:sp>
          <p:sp>
            <p:nvSpPr>
              <p:cNvPr id="11" name="文本框 10">
                <a:extLst>
                  <a:ext uri="{FF2B5EF4-FFF2-40B4-BE49-F238E27FC236}">
                    <a16:creationId xmlns:a16="http://schemas.microsoft.com/office/drawing/2014/main" id="{3290A0C5-6C0B-61C5-B1A7-70EB011035B6}"/>
                  </a:ext>
                </a:extLst>
              </p:cNvPr>
              <p:cNvSpPr txBox="1"/>
              <p:nvPr/>
            </p:nvSpPr>
            <p:spPr>
              <a:xfrm>
                <a:off x="6822757" y="5256048"/>
                <a:ext cx="307777" cy="792088"/>
              </a:xfrm>
              <a:prstGeom prst="rect">
                <a:avLst/>
              </a:prstGeom>
              <a:noFill/>
            </p:spPr>
            <p:txBody>
              <a:bodyPr vert="eaVert" wrap="square" rtlCol="0">
                <a:spAutoFit/>
              </a:bodyPr>
              <a:lstStyle/>
              <a:p>
                <a:r>
                  <a:rPr lang="en-US" altLang="zh-CN" sz="800" dirty="0" err="1">
                    <a:cs typeface="Times New Roman" panose="02020603050405020304" pitchFamily="18" charset="0"/>
                  </a:rPr>
                  <a:t>LLother</a:t>
                </a:r>
                <a:endParaRPr lang="zh-CN" altLang="en-US" sz="800" dirty="0">
                  <a:cs typeface="Times New Roman" panose="02020603050405020304" pitchFamily="18" charset="0"/>
                </a:endParaRPr>
              </a:p>
            </p:txBody>
          </p:sp>
          <p:sp>
            <p:nvSpPr>
              <p:cNvPr id="12" name="文本框 11">
                <a:extLst>
                  <a:ext uri="{FF2B5EF4-FFF2-40B4-BE49-F238E27FC236}">
                    <a16:creationId xmlns:a16="http://schemas.microsoft.com/office/drawing/2014/main" id="{E20C9160-BD14-4444-AD11-3E4077A67192}"/>
                  </a:ext>
                </a:extLst>
              </p:cNvPr>
              <p:cNvSpPr txBox="1"/>
              <p:nvPr/>
            </p:nvSpPr>
            <p:spPr>
              <a:xfrm>
                <a:off x="4224230" y="5249171"/>
                <a:ext cx="307777" cy="792088"/>
              </a:xfrm>
              <a:prstGeom prst="rect">
                <a:avLst/>
              </a:prstGeom>
              <a:noFill/>
            </p:spPr>
            <p:txBody>
              <a:bodyPr vert="eaVert" wrap="square" rtlCol="0">
                <a:spAutoFit/>
              </a:bodyPr>
              <a:lstStyle/>
              <a:p>
                <a:r>
                  <a:rPr lang="en-US" altLang="zh-CN" sz="800" dirty="0">
                    <a:cs typeface="Times New Roman" panose="02020603050405020304" pitchFamily="18" charset="0"/>
                  </a:rPr>
                  <a:t>LLI</a:t>
                </a:r>
                <a:endParaRPr lang="zh-CN" altLang="en-US" sz="800" dirty="0">
                  <a:cs typeface="Times New Roman" panose="02020603050405020304" pitchFamily="18" charset="0"/>
                </a:endParaRPr>
              </a:p>
            </p:txBody>
          </p:sp>
          <p:sp>
            <p:nvSpPr>
              <p:cNvPr id="14" name="文本框 13">
                <a:extLst>
                  <a:ext uri="{FF2B5EF4-FFF2-40B4-BE49-F238E27FC236}">
                    <a16:creationId xmlns:a16="http://schemas.microsoft.com/office/drawing/2014/main" id="{A5147DDD-2EB6-8EF0-4408-06A43828356E}"/>
                  </a:ext>
                </a:extLst>
              </p:cNvPr>
              <p:cNvSpPr txBox="1"/>
              <p:nvPr/>
            </p:nvSpPr>
            <p:spPr>
              <a:xfrm>
                <a:off x="4051687" y="5256048"/>
                <a:ext cx="307777" cy="2172587"/>
              </a:xfrm>
              <a:prstGeom prst="rect">
                <a:avLst/>
              </a:prstGeom>
              <a:noFill/>
            </p:spPr>
            <p:txBody>
              <a:bodyPr vert="eaVert" wrap="square" rtlCol="0">
                <a:spAutoFit/>
              </a:bodyPr>
              <a:lstStyle/>
              <a:p>
                <a:r>
                  <a:rPr lang="en-US" altLang="zh-CN" sz="800" dirty="0"/>
                  <a:t>LLI</a:t>
                </a:r>
                <a:r>
                  <a:rPr lang="zh-CN" altLang="en-US" sz="800" dirty="0"/>
                  <a:t>，</a:t>
                </a:r>
                <a:r>
                  <a:rPr lang="en-US" altLang="zh-CN" sz="800" dirty="0"/>
                  <a:t>LLII/III</a:t>
                </a:r>
                <a:r>
                  <a:rPr lang="zh-CN" altLang="en-US" sz="800" dirty="0"/>
                  <a:t>，</a:t>
                </a:r>
                <a:r>
                  <a:rPr lang="en-US" altLang="zh-CN" sz="800" dirty="0" err="1"/>
                  <a:t>LLother</a:t>
                </a:r>
                <a:endParaRPr lang="en-US" altLang="zh-CN" sz="800" dirty="0"/>
              </a:p>
            </p:txBody>
          </p:sp>
          <p:sp>
            <p:nvSpPr>
              <p:cNvPr id="15" name="文本框 14">
                <a:extLst>
                  <a:ext uri="{FF2B5EF4-FFF2-40B4-BE49-F238E27FC236}">
                    <a16:creationId xmlns:a16="http://schemas.microsoft.com/office/drawing/2014/main" id="{33931236-1674-3535-FDDF-957075E55517}"/>
                  </a:ext>
                </a:extLst>
              </p:cNvPr>
              <p:cNvSpPr txBox="1"/>
              <p:nvPr/>
            </p:nvSpPr>
            <p:spPr>
              <a:xfrm>
                <a:off x="2029620" y="5249171"/>
                <a:ext cx="307777" cy="566163"/>
              </a:xfrm>
              <a:prstGeom prst="rect">
                <a:avLst/>
              </a:prstGeom>
              <a:noFill/>
            </p:spPr>
            <p:txBody>
              <a:bodyPr vert="eaVert" wrap="square" rtlCol="0">
                <a:spAutoFit/>
              </a:bodyPr>
              <a:lstStyle/>
              <a:p>
                <a:r>
                  <a:rPr lang="en-US" altLang="zh-CN" sz="800" dirty="0">
                    <a:cs typeface="Times New Roman" panose="02020603050405020304" pitchFamily="18" charset="0"/>
                  </a:rPr>
                  <a:t>LLI</a:t>
                </a:r>
                <a:endParaRPr lang="zh-CN" altLang="en-US" sz="800" dirty="0">
                  <a:cs typeface="Times New Roman" panose="02020603050405020304" pitchFamily="18" charset="0"/>
                </a:endParaRPr>
              </a:p>
            </p:txBody>
          </p:sp>
          <p:sp>
            <p:nvSpPr>
              <p:cNvPr id="16" name="文本框 15">
                <a:extLst>
                  <a:ext uri="{FF2B5EF4-FFF2-40B4-BE49-F238E27FC236}">
                    <a16:creationId xmlns:a16="http://schemas.microsoft.com/office/drawing/2014/main" id="{FFDE720E-E883-065A-C6DC-D1BB7EF63FC2}"/>
                  </a:ext>
                </a:extLst>
              </p:cNvPr>
              <p:cNvSpPr txBox="1"/>
              <p:nvPr/>
            </p:nvSpPr>
            <p:spPr>
              <a:xfrm>
                <a:off x="3352580" y="5254380"/>
                <a:ext cx="307777" cy="1326142"/>
              </a:xfrm>
              <a:prstGeom prst="rect">
                <a:avLst/>
              </a:prstGeom>
              <a:noFill/>
            </p:spPr>
            <p:txBody>
              <a:bodyPr vert="eaVert" wrap="square" rtlCol="0">
                <a:spAutoFit/>
              </a:bodyPr>
              <a:lstStyle/>
              <a:p>
                <a:r>
                  <a:rPr lang="en-US" altLang="zh-CN" sz="800" dirty="0">
                    <a:cs typeface="Times New Roman" panose="02020603050405020304" pitchFamily="18" charset="0"/>
                  </a:rPr>
                  <a:t>LLI</a:t>
                </a:r>
                <a:r>
                  <a:rPr lang="zh-CN" altLang="en-US" sz="800" dirty="0">
                    <a:cs typeface="Times New Roman" panose="02020603050405020304" pitchFamily="18" charset="0"/>
                  </a:rPr>
                  <a:t>，</a:t>
                </a:r>
                <a:r>
                  <a:rPr lang="en-US" altLang="zh-CN" sz="800" dirty="0">
                    <a:cs typeface="Times New Roman" panose="02020603050405020304" pitchFamily="18" charset="0"/>
                  </a:rPr>
                  <a:t>LLIV</a:t>
                </a:r>
                <a:endParaRPr lang="zh-CN" altLang="en-US" sz="800" dirty="0">
                  <a:cs typeface="Times New Roman" panose="02020603050405020304" pitchFamily="18" charset="0"/>
                </a:endParaRPr>
              </a:p>
            </p:txBody>
          </p:sp>
          <p:sp>
            <p:nvSpPr>
              <p:cNvPr id="17" name="文本框 16">
                <a:extLst>
                  <a:ext uri="{FF2B5EF4-FFF2-40B4-BE49-F238E27FC236}">
                    <a16:creationId xmlns:a16="http://schemas.microsoft.com/office/drawing/2014/main" id="{F454D537-8095-B974-C199-2D42FFD359A1}"/>
                  </a:ext>
                </a:extLst>
              </p:cNvPr>
              <p:cNvSpPr txBox="1"/>
              <p:nvPr/>
            </p:nvSpPr>
            <p:spPr>
              <a:xfrm>
                <a:off x="3227242" y="5256049"/>
                <a:ext cx="307777" cy="2172587"/>
              </a:xfrm>
              <a:prstGeom prst="rect">
                <a:avLst/>
              </a:prstGeom>
              <a:noFill/>
            </p:spPr>
            <p:txBody>
              <a:bodyPr vert="eaVert" wrap="square" rtlCol="0">
                <a:spAutoFit/>
              </a:bodyPr>
              <a:lstStyle/>
              <a:p>
                <a:r>
                  <a:rPr lang="en-US" altLang="zh-CN" sz="800" dirty="0"/>
                  <a:t>LLI</a:t>
                </a:r>
                <a:r>
                  <a:rPr lang="zh-CN" altLang="en-US" sz="800" dirty="0"/>
                  <a:t>，</a:t>
                </a:r>
                <a:r>
                  <a:rPr lang="en-US" altLang="zh-CN" sz="800" dirty="0"/>
                  <a:t>LLII/III</a:t>
                </a:r>
                <a:r>
                  <a:rPr lang="zh-CN" altLang="en-US" sz="800" dirty="0"/>
                  <a:t>，</a:t>
                </a:r>
                <a:r>
                  <a:rPr lang="en-US" altLang="zh-CN" sz="800" dirty="0" err="1"/>
                  <a:t>LLother</a:t>
                </a:r>
                <a:endParaRPr lang="en-US" altLang="zh-CN" sz="800" dirty="0"/>
              </a:p>
            </p:txBody>
          </p:sp>
          <p:sp>
            <p:nvSpPr>
              <p:cNvPr id="18" name="文本框 17">
                <a:extLst>
                  <a:ext uri="{FF2B5EF4-FFF2-40B4-BE49-F238E27FC236}">
                    <a16:creationId xmlns:a16="http://schemas.microsoft.com/office/drawing/2014/main" id="{BFF88BB8-D08D-AEDC-8296-29489F32FCDA}"/>
                  </a:ext>
                </a:extLst>
              </p:cNvPr>
              <p:cNvSpPr txBox="1"/>
              <p:nvPr/>
            </p:nvSpPr>
            <p:spPr>
              <a:xfrm>
                <a:off x="3066613" y="5256049"/>
                <a:ext cx="307777" cy="1322804"/>
              </a:xfrm>
              <a:prstGeom prst="rect">
                <a:avLst/>
              </a:prstGeom>
              <a:noFill/>
            </p:spPr>
            <p:txBody>
              <a:bodyPr vert="eaVert" wrap="square" rtlCol="0">
                <a:spAutoFit/>
              </a:bodyPr>
              <a:lstStyle/>
              <a:p>
                <a:r>
                  <a:rPr lang="en-US" altLang="zh-CN" sz="800" dirty="0">
                    <a:cs typeface="Times New Roman" panose="02020603050405020304" pitchFamily="18" charset="0"/>
                  </a:rPr>
                  <a:t>LLII/III</a:t>
                </a:r>
                <a:r>
                  <a:rPr lang="zh-CN" altLang="en-US" sz="800" dirty="0">
                    <a:cs typeface="Times New Roman" panose="02020603050405020304" pitchFamily="18" charset="0"/>
                  </a:rPr>
                  <a:t>，</a:t>
                </a:r>
                <a:r>
                  <a:rPr lang="en-US" altLang="zh-CN" sz="800" dirty="0" err="1">
                    <a:cs typeface="Times New Roman" panose="02020603050405020304" pitchFamily="18" charset="0"/>
                  </a:rPr>
                  <a:t>Llothrer</a:t>
                </a:r>
                <a:r>
                  <a:rPr lang="zh-CN" altLang="en-US" sz="800" dirty="0">
                    <a:cs typeface="Times New Roman" panose="02020603050405020304" pitchFamily="18" charset="0"/>
                  </a:rPr>
                  <a:t>，</a:t>
                </a:r>
                <a:r>
                  <a:rPr lang="en-US" altLang="zh-CN" sz="800" dirty="0">
                    <a:cs typeface="Times New Roman" panose="02020603050405020304" pitchFamily="18" charset="0"/>
                  </a:rPr>
                  <a:t>LLIV</a:t>
                </a:r>
                <a:endParaRPr lang="zh-CN" altLang="en-US" sz="800" dirty="0">
                  <a:cs typeface="Times New Roman" panose="02020603050405020304" pitchFamily="18" charset="0"/>
                </a:endParaRPr>
              </a:p>
            </p:txBody>
          </p:sp>
          <p:sp>
            <p:nvSpPr>
              <p:cNvPr id="21" name="文本框 20">
                <a:extLst>
                  <a:ext uri="{FF2B5EF4-FFF2-40B4-BE49-F238E27FC236}">
                    <a16:creationId xmlns:a16="http://schemas.microsoft.com/office/drawing/2014/main" id="{5E821CBF-8456-3952-4D47-BC34F5F82A5C}"/>
                  </a:ext>
                </a:extLst>
              </p:cNvPr>
              <p:cNvSpPr txBox="1"/>
              <p:nvPr/>
            </p:nvSpPr>
            <p:spPr>
              <a:xfrm>
                <a:off x="2772420" y="5256049"/>
                <a:ext cx="307777" cy="1492197"/>
              </a:xfrm>
              <a:prstGeom prst="rect">
                <a:avLst/>
              </a:prstGeom>
              <a:noFill/>
            </p:spPr>
            <p:txBody>
              <a:bodyPr vert="eaVert" wrap="square" rtlCol="0">
                <a:spAutoFit/>
              </a:bodyPr>
              <a:lstStyle/>
              <a:p>
                <a:r>
                  <a:rPr lang="en-US" altLang="zh-CN" sz="800" dirty="0" err="1">
                    <a:cs typeface="Times New Roman" panose="02020603050405020304" pitchFamily="18" charset="0"/>
                  </a:rPr>
                  <a:t>Llother</a:t>
                </a:r>
                <a:r>
                  <a:rPr lang="zh-CN" altLang="en-US" sz="800" dirty="0">
                    <a:cs typeface="Times New Roman" panose="02020603050405020304" pitchFamily="18" charset="0"/>
                  </a:rPr>
                  <a:t>，</a:t>
                </a:r>
                <a:r>
                  <a:rPr lang="en-US" altLang="zh-CN" sz="800" dirty="0">
                    <a:cs typeface="Times New Roman" panose="02020603050405020304" pitchFamily="18" charset="0"/>
                  </a:rPr>
                  <a:t>LLIV</a:t>
                </a:r>
                <a:endParaRPr lang="zh-CN" altLang="en-US" sz="800" dirty="0">
                  <a:cs typeface="Times New Roman" panose="02020603050405020304" pitchFamily="18" charset="0"/>
                </a:endParaRPr>
              </a:p>
            </p:txBody>
          </p:sp>
          <p:sp>
            <p:nvSpPr>
              <p:cNvPr id="22" name="文本框 21">
                <a:extLst>
                  <a:ext uri="{FF2B5EF4-FFF2-40B4-BE49-F238E27FC236}">
                    <a16:creationId xmlns:a16="http://schemas.microsoft.com/office/drawing/2014/main" id="{3D10B8B1-01A7-F996-C8E5-52AD02951445}"/>
                  </a:ext>
                </a:extLst>
              </p:cNvPr>
              <p:cNvSpPr txBox="1"/>
              <p:nvPr/>
            </p:nvSpPr>
            <p:spPr>
              <a:xfrm>
                <a:off x="2657272" y="5256049"/>
                <a:ext cx="307777" cy="1791597"/>
              </a:xfrm>
              <a:prstGeom prst="rect">
                <a:avLst/>
              </a:prstGeom>
              <a:noFill/>
            </p:spPr>
            <p:txBody>
              <a:bodyPr vert="eaVert" wrap="square" rtlCol="0">
                <a:spAutoFit/>
              </a:bodyPr>
              <a:lstStyle/>
              <a:p>
                <a:r>
                  <a:rPr lang="en-US" altLang="zh-CN" sz="800" dirty="0">
                    <a:cs typeface="Times New Roman" panose="02020603050405020304" pitchFamily="18" charset="0"/>
                  </a:rPr>
                  <a:t>LLII/III</a:t>
                </a:r>
                <a:r>
                  <a:rPr lang="zh-CN" altLang="en-US" sz="800" dirty="0">
                    <a:cs typeface="Times New Roman" panose="02020603050405020304" pitchFamily="18" charset="0"/>
                  </a:rPr>
                  <a:t>，</a:t>
                </a:r>
                <a:r>
                  <a:rPr lang="en-US" altLang="zh-CN" sz="800" dirty="0" err="1">
                    <a:cs typeface="Times New Roman" panose="02020603050405020304" pitchFamily="18" charset="0"/>
                  </a:rPr>
                  <a:t>LLother</a:t>
                </a:r>
                <a:endParaRPr lang="zh-CN" altLang="en-US" sz="800" dirty="0">
                  <a:cs typeface="Times New Roman" panose="02020603050405020304" pitchFamily="18" charset="0"/>
                </a:endParaRPr>
              </a:p>
            </p:txBody>
          </p:sp>
          <p:sp>
            <p:nvSpPr>
              <p:cNvPr id="24" name="文本框 23">
                <a:extLst>
                  <a:ext uri="{FF2B5EF4-FFF2-40B4-BE49-F238E27FC236}">
                    <a16:creationId xmlns:a16="http://schemas.microsoft.com/office/drawing/2014/main" id="{21488800-5175-4C6C-0847-F1BC84ED0143}"/>
                  </a:ext>
                </a:extLst>
              </p:cNvPr>
              <p:cNvSpPr txBox="1"/>
              <p:nvPr/>
            </p:nvSpPr>
            <p:spPr>
              <a:xfrm>
                <a:off x="2477577" y="5256049"/>
                <a:ext cx="307777" cy="792088"/>
              </a:xfrm>
              <a:prstGeom prst="rect">
                <a:avLst/>
              </a:prstGeom>
              <a:noFill/>
            </p:spPr>
            <p:txBody>
              <a:bodyPr vert="eaVert" wrap="square" rtlCol="0">
                <a:spAutoFit/>
              </a:bodyPr>
              <a:lstStyle/>
              <a:p>
                <a:r>
                  <a:rPr lang="en-US" altLang="zh-CN" sz="800" dirty="0">
                    <a:cs typeface="Times New Roman" panose="02020603050405020304" pitchFamily="18" charset="0"/>
                  </a:rPr>
                  <a:t>LLII/III</a:t>
                </a:r>
                <a:endParaRPr lang="zh-CN" altLang="en-US" sz="800" dirty="0">
                  <a:cs typeface="Times New Roman" panose="02020603050405020304" pitchFamily="18" charset="0"/>
                </a:endParaRPr>
              </a:p>
            </p:txBody>
          </p:sp>
          <p:sp>
            <p:nvSpPr>
              <p:cNvPr id="25" name="文本框 24">
                <a:extLst>
                  <a:ext uri="{FF2B5EF4-FFF2-40B4-BE49-F238E27FC236}">
                    <a16:creationId xmlns:a16="http://schemas.microsoft.com/office/drawing/2014/main" id="{3FC52C09-7946-1287-E38E-BA5CBA78E303}"/>
                  </a:ext>
                </a:extLst>
              </p:cNvPr>
              <p:cNvSpPr txBox="1"/>
              <p:nvPr/>
            </p:nvSpPr>
            <p:spPr>
              <a:xfrm>
                <a:off x="2167354" y="5252079"/>
                <a:ext cx="307777" cy="792088"/>
              </a:xfrm>
              <a:prstGeom prst="rect">
                <a:avLst/>
              </a:prstGeom>
              <a:noFill/>
            </p:spPr>
            <p:txBody>
              <a:bodyPr vert="eaVert" wrap="square" rtlCol="0">
                <a:spAutoFit/>
              </a:bodyPr>
              <a:lstStyle/>
              <a:p>
                <a:r>
                  <a:rPr lang="en-US" altLang="zh-CN" sz="800" dirty="0" err="1">
                    <a:cs typeface="Times New Roman" panose="02020603050405020304" pitchFamily="18" charset="0"/>
                  </a:rPr>
                  <a:t>LLother</a:t>
                </a:r>
                <a:endParaRPr lang="zh-CN" altLang="en-US" sz="800" dirty="0">
                  <a:cs typeface="Times New Roman" panose="02020603050405020304" pitchFamily="18" charset="0"/>
                </a:endParaRPr>
              </a:p>
            </p:txBody>
          </p:sp>
          <p:sp>
            <p:nvSpPr>
              <p:cNvPr id="26" name="文本框 25">
                <a:extLst>
                  <a:ext uri="{FF2B5EF4-FFF2-40B4-BE49-F238E27FC236}">
                    <a16:creationId xmlns:a16="http://schemas.microsoft.com/office/drawing/2014/main" id="{A80DCCB9-307E-D9FF-6910-D02B96F7E219}"/>
                  </a:ext>
                </a:extLst>
              </p:cNvPr>
              <p:cNvSpPr txBox="1"/>
              <p:nvPr/>
            </p:nvSpPr>
            <p:spPr>
              <a:xfrm>
                <a:off x="3681214" y="5257257"/>
                <a:ext cx="307777" cy="792088"/>
              </a:xfrm>
              <a:prstGeom prst="rect">
                <a:avLst/>
              </a:prstGeom>
              <a:noFill/>
            </p:spPr>
            <p:txBody>
              <a:bodyPr vert="eaVert" wrap="square" rtlCol="0">
                <a:spAutoFit/>
              </a:bodyPr>
              <a:lstStyle/>
              <a:p>
                <a:r>
                  <a:rPr lang="en-US" altLang="zh-CN" sz="800" dirty="0">
                    <a:cs typeface="Times New Roman" panose="02020603050405020304" pitchFamily="18" charset="0"/>
                  </a:rPr>
                  <a:t>LLI</a:t>
                </a:r>
                <a:endParaRPr lang="zh-CN" altLang="en-US" sz="800" dirty="0">
                  <a:cs typeface="Times New Roman" panose="02020603050405020304" pitchFamily="18" charset="0"/>
                </a:endParaRPr>
              </a:p>
            </p:txBody>
          </p:sp>
          <p:sp>
            <p:nvSpPr>
              <p:cNvPr id="27" name="文本框 26">
                <a:extLst>
                  <a:ext uri="{FF2B5EF4-FFF2-40B4-BE49-F238E27FC236}">
                    <a16:creationId xmlns:a16="http://schemas.microsoft.com/office/drawing/2014/main" id="{3E33DE75-A307-AAE5-3DE1-3E937C9714D1}"/>
                  </a:ext>
                </a:extLst>
              </p:cNvPr>
              <p:cNvSpPr txBox="1"/>
              <p:nvPr/>
            </p:nvSpPr>
            <p:spPr>
              <a:xfrm>
                <a:off x="1292819" y="5253486"/>
                <a:ext cx="323165" cy="792088"/>
              </a:xfrm>
              <a:prstGeom prst="rect">
                <a:avLst/>
              </a:prstGeom>
              <a:noFill/>
            </p:spPr>
            <p:txBody>
              <a:bodyPr vert="eaVert" wrap="square" rtlCol="0">
                <a:spAutoFit/>
              </a:bodyPr>
              <a:lstStyle/>
              <a:p>
                <a:r>
                  <a:rPr lang="en-US" altLang="zh-CN" sz="800" dirty="0">
                    <a:cs typeface="Times New Roman" panose="02020603050405020304" pitchFamily="18" charset="0"/>
                  </a:rPr>
                  <a:t>LLIV</a:t>
                </a:r>
                <a:endParaRPr lang="zh-CN" altLang="en-US" sz="800" dirty="0">
                  <a:cs typeface="Times New Roman" panose="02020603050405020304" pitchFamily="18" charset="0"/>
                </a:endParaRPr>
              </a:p>
            </p:txBody>
          </p:sp>
        </p:grpSp>
      </p:grpSp>
      <p:sp>
        <p:nvSpPr>
          <p:cNvPr id="33" name="文本框 32">
            <a:extLst>
              <a:ext uri="{FF2B5EF4-FFF2-40B4-BE49-F238E27FC236}">
                <a16:creationId xmlns:a16="http://schemas.microsoft.com/office/drawing/2014/main" id="{C33AD84A-1836-77B8-0556-C88B9131F3A8}"/>
              </a:ext>
            </a:extLst>
          </p:cNvPr>
          <p:cNvSpPr txBox="1"/>
          <p:nvPr/>
        </p:nvSpPr>
        <p:spPr>
          <a:xfrm>
            <a:off x="5252480" y="6358506"/>
            <a:ext cx="3191766" cy="369332"/>
          </a:xfrm>
          <a:prstGeom prst="rect">
            <a:avLst/>
          </a:prstGeom>
          <a:noFill/>
        </p:spPr>
        <p:txBody>
          <a:bodyPr wrap="square">
            <a:spAutoFit/>
          </a:bodyPr>
          <a:lstStyle/>
          <a:p>
            <a:r>
              <a:rPr lang="en-US" altLang="zh-CN" dirty="0">
                <a:latin typeface="微软雅黑" panose="020B0503020204020204" pitchFamily="34" charset="-122"/>
                <a:ea typeface="微软雅黑" panose="020B0503020204020204" pitchFamily="34" charset="-122"/>
                <a:sym typeface="+mn-ea"/>
              </a:rPr>
              <a:t>LL</a:t>
            </a:r>
            <a:r>
              <a:rPr lang="zh-CN" altLang="en-US" dirty="0">
                <a:latin typeface="微软雅黑" panose="020B0503020204020204" pitchFamily="34" charset="-122"/>
                <a:ea typeface="微软雅黑" panose="020B0503020204020204" pitchFamily="34" charset="-122"/>
                <a:sym typeface="+mn-ea"/>
              </a:rPr>
              <a:t>型原绿球藻的</a:t>
            </a:r>
            <a:r>
              <a:rPr lang="zh-CN" altLang="en-US" sz="1800" dirty="0">
                <a:latin typeface="微软雅黑" panose="020B0503020204020204" pitchFamily="34" charset="-122"/>
                <a:ea typeface="微软雅黑" panose="020B0503020204020204" pitchFamily="34" charset="-122"/>
                <a:sym typeface="+mn-ea"/>
              </a:rPr>
              <a:t>泛基因组分析</a:t>
            </a:r>
            <a:endParaRPr lang="zh-CN" altLang="en-US" dirty="0"/>
          </a:p>
        </p:txBody>
      </p:sp>
    </p:spTree>
    <p:extLst>
      <p:ext uri="{BB962C8B-B14F-4D97-AF65-F5344CB8AC3E}">
        <p14:creationId xmlns:p14="http://schemas.microsoft.com/office/powerpoint/2010/main" val="15188238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2.</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原绿球藻泛基因组</a:t>
            </a: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268691" y="6441624"/>
            <a:ext cx="2743200" cy="365125"/>
          </a:xfrm>
        </p:spPr>
        <p:txBody>
          <a:bodyPr/>
          <a:lstStyle/>
          <a:p>
            <a:fld id="{D4D259BB-D72D-9A46-A1F2-486AA9F7057F}" type="slidenum">
              <a:rPr kumimoji="1" lang="zh-CN" altLang="en-US" smtClean="0"/>
              <a:t>22</a:t>
            </a:fld>
            <a:endParaRPr kumimoji="1" lang="zh-CN" altLang="en-US" dirty="0"/>
          </a:p>
        </p:txBody>
      </p:sp>
      <p:pic>
        <p:nvPicPr>
          <p:cNvPr id="49" name="图片 48">
            <a:extLst>
              <a:ext uri="{FF2B5EF4-FFF2-40B4-BE49-F238E27FC236}">
                <a16:creationId xmlns:a16="http://schemas.microsoft.com/office/drawing/2014/main" id="{067A2014-A635-8E71-C478-14C6C08048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1311" y="710246"/>
            <a:ext cx="8493314" cy="5725524"/>
          </a:xfrm>
          <a:prstGeom prst="rect">
            <a:avLst/>
          </a:prstGeom>
        </p:spPr>
      </p:pic>
      <p:sp>
        <p:nvSpPr>
          <p:cNvPr id="50" name="文本框 49">
            <a:extLst>
              <a:ext uri="{FF2B5EF4-FFF2-40B4-BE49-F238E27FC236}">
                <a16:creationId xmlns:a16="http://schemas.microsoft.com/office/drawing/2014/main" id="{32B60156-8E73-2A58-5E3C-67172587430D}"/>
              </a:ext>
            </a:extLst>
          </p:cNvPr>
          <p:cNvSpPr txBox="1"/>
          <p:nvPr/>
        </p:nvSpPr>
        <p:spPr>
          <a:xfrm rot="5400000">
            <a:off x="9914790" y="2130508"/>
            <a:ext cx="914400" cy="369332"/>
          </a:xfrm>
          <a:prstGeom prst="rect">
            <a:avLst/>
          </a:prstGeom>
          <a:noFill/>
        </p:spPr>
        <p:txBody>
          <a:bodyPr wrap="square" rtlCol="0">
            <a:spAutoFit/>
          </a:bodyPr>
          <a:lstStyle/>
          <a:p>
            <a:r>
              <a:rPr lang="en-US" altLang="zh-CN" dirty="0">
                <a:latin typeface="黑体" panose="02010609060101010101" pitchFamily="49" charset="-122"/>
                <a:ea typeface="黑体" panose="02010609060101010101" pitchFamily="49" charset="-122"/>
              </a:rPr>
              <a:t>HLII</a:t>
            </a:r>
            <a:endParaRPr lang="zh-CN" altLang="en-US" dirty="0">
              <a:latin typeface="黑体" panose="02010609060101010101" pitchFamily="49" charset="-122"/>
              <a:ea typeface="黑体" panose="02010609060101010101" pitchFamily="49" charset="-122"/>
            </a:endParaRPr>
          </a:p>
        </p:txBody>
      </p:sp>
      <p:sp>
        <p:nvSpPr>
          <p:cNvPr id="51" name="文本框 50">
            <a:extLst>
              <a:ext uri="{FF2B5EF4-FFF2-40B4-BE49-F238E27FC236}">
                <a16:creationId xmlns:a16="http://schemas.microsoft.com/office/drawing/2014/main" id="{4595F1B2-C1F2-C701-B59B-55A27ED86039}"/>
              </a:ext>
            </a:extLst>
          </p:cNvPr>
          <p:cNvSpPr txBox="1"/>
          <p:nvPr/>
        </p:nvSpPr>
        <p:spPr>
          <a:xfrm rot="5400000">
            <a:off x="9892091" y="3805425"/>
            <a:ext cx="914400" cy="369332"/>
          </a:xfrm>
          <a:prstGeom prst="rect">
            <a:avLst/>
          </a:prstGeom>
          <a:noFill/>
        </p:spPr>
        <p:txBody>
          <a:bodyPr wrap="square" rtlCol="0">
            <a:spAutoFit/>
          </a:bodyPr>
          <a:lstStyle/>
          <a:p>
            <a:r>
              <a:rPr lang="en-US" altLang="zh-CN" dirty="0">
                <a:latin typeface="黑体" panose="02010609060101010101" pitchFamily="49" charset="-122"/>
                <a:ea typeface="黑体" panose="02010609060101010101" pitchFamily="49" charset="-122"/>
              </a:rPr>
              <a:t>HLI</a:t>
            </a:r>
            <a:endParaRPr lang="zh-CN" altLang="en-US" dirty="0">
              <a:latin typeface="黑体" panose="02010609060101010101" pitchFamily="49" charset="-122"/>
              <a:ea typeface="黑体" panose="02010609060101010101" pitchFamily="49" charset="-122"/>
            </a:endParaRPr>
          </a:p>
        </p:txBody>
      </p:sp>
      <p:sp>
        <p:nvSpPr>
          <p:cNvPr id="52" name="文本框 51">
            <a:extLst>
              <a:ext uri="{FF2B5EF4-FFF2-40B4-BE49-F238E27FC236}">
                <a16:creationId xmlns:a16="http://schemas.microsoft.com/office/drawing/2014/main" id="{F0525395-FDFB-8CB0-2B31-75FE3E42AFA7}"/>
              </a:ext>
            </a:extLst>
          </p:cNvPr>
          <p:cNvSpPr txBox="1"/>
          <p:nvPr/>
        </p:nvSpPr>
        <p:spPr>
          <a:xfrm rot="5400000">
            <a:off x="9914790" y="5023142"/>
            <a:ext cx="914400" cy="369332"/>
          </a:xfrm>
          <a:prstGeom prst="rect">
            <a:avLst/>
          </a:prstGeom>
          <a:noFill/>
        </p:spPr>
        <p:txBody>
          <a:bodyPr wrap="square" rtlCol="0">
            <a:spAutoFit/>
          </a:bodyPr>
          <a:lstStyle/>
          <a:p>
            <a:r>
              <a:rPr lang="en-US" altLang="zh-CN" dirty="0">
                <a:latin typeface="黑体" panose="02010609060101010101" pitchFamily="49" charset="-122"/>
                <a:ea typeface="黑体" panose="02010609060101010101" pitchFamily="49" charset="-122"/>
              </a:rPr>
              <a:t>HLVI</a:t>
            </a:r>
            <a:endParaRPr lang="zh-CN" altLang="en-US" dirty="0">
              <a:latin typeface="黑体" panose="02010609060101010101" pitchFamily="49" charset="-122"/>
              <a:ea typeface="黑体" panose="02010609060101010101" pitchFamily="49" charset="-122"/>
            </a:endParaRPr>
          </a:p>
        </p:txBody>
      </p:sp>
      <p:cxnSp>
        <p:nvCxnSpPr>
          <p:cNvPr id="53" name="直接连接符 10">
            <a:extLst>
              <a:ext uri="{FF2B5EF4-FFF2-40B4-BE49-F238E27FC236}">
                <a16:creationId xmlns:a16="http://schemas.microsoft.com/office/drawing/2014/main" id="{564A89A0-CA5D-9437-31E5-F2BF69E4AA20}"/>
              </a:ext>
            </a:extLst>
          </p:cNvPr>
          <p:cNvCxnSpPr>
            <a:cxnSpLocks/>
          </p:cNvCxnSpPr>
          <p:nvPr/>
        </p:nvCxnSpPr>
        <p:spPr>
          <a:xfrm flipH="1" flipV="1">
            <a:off x="8993104" y="6137642"/>
            <a:ext cx="452261" cy="2"/>
          </a:xfrm>
          <a:prstGeom prst="line">
            <a:avLst/>
          </a:prstGeom>
          <a:ln w="76200">
            <a:solidFill>
              <a:srgbClr val="F22132"/>
            </a:solidFill>
          </a:ln>
        </p:spPr>
        <p:style>
          <a:lnRef idx="1">
            <a:schemeClr val="accent1"/>
          </a:lnRef>
          <a:fillRef idx="0">
            <a:schemeClr val="accent1"/>
          </a:fillRef>
          <a:effectRef idx="0">
            <a:schemeClr val="accent1"/>
          </a:effectRef>
          <a:fontRef idx="minor">
            <a:schemeClr val="tx1"/>
          </a:fontRef>
        </p:style>
      </p:cxnSp>
      <p:cxnSp>
        <p:nvCxnSpPr>
          <p:cNvPr id="54" name="直接连接符 11">
            <a:extLst>
              <a:ext uri="{FF2B5EF4-FFF2-40B4-BE49-F238E27FC236}">
                <a16:creationId xmlns:a16="http://schemas.microsoft.com/office/drawing/2014/main" id="{1F86AC1A-86B7-5461-8CB3-E270B00555FA}"/>
              </a:ext>
            </a:extLst>
          </p:cNvPr>
          <p:cNvCxnSpPr>
            <a:cxnSpLocks/>
          </p:cNvCxnSpPr>
          <p:nvPr/>
        </p:nvCxnSpPr>
        <p:spPr>
          <a:xfrm flipH="1" flipV="1">
            <a:off x="8653091" y="6138080"/>
            <a:ext cx="261867" cy="1"/>
          </a:xfrm>
          <a:prstGeom prst="line">
            <a:avLst/>
          </a:prstGeom>
          <a:ln w="76200">
            <a:solidFill>
              <a:srgbClr val="F22132"/>
            </a:solidFill>
          </a:ln>
        </p:spPr>
        <p:style>
          <a:lnRef idx="1">
            <a:schemeClr val="accent1"/>
          </a:lnRef>
          <a:fillRef idx="0">
            <a:schemeClr val="accent1"/>
          </a:fillRef>
          <a:effectRef idx="0">
            <a:schemeClr val="accent1"/>
          </a:effectRef>
          <a:fontRef idx="minor">
            <a:schemeClr val="tx1"/>
          </a:fontRef>
        </p:style>
      </p:cxnSp>
      <p:cxnSp>
        <p:nvCxnSpPr>
          <p:cNvPr id="55" name="直接连接符 12">
            <a:extLst>
              <a:ext uri="{FF2B5EF4-FFF2-40B4-BE49-F238E27FC236}">
                <a16:creationId xmlns:a16="http://schemas.microsoft.com/office/drawing/2014/main" id="{81B53723-A5CF-E518-D48A-F00DDC00921C}"/>
              </a:ext>
            </a:extLst>
          </p:cNvPr>
          <p:cNvCxnSpPr>
            <a:cxnSpLocks/>
          </p:cNvCxnSpPr>
          <p:nvPr/>
        </p:nvCxnSpPr>
        <p:spPr>
          <a:xfrm flipH="1">
            <a:off x="8899913" y="6138079"/>
            <a:ext cx="103853" cy="0"/>
          </a:xfrm>
          <a:prstGeom prst="line">
            <a:avLst/>
          </a:prstGeom>
          <a:ln w="76200">
            <a:solidFill>
              <a:srgbClr val="F77B06"/>
            </a:solidFill>
          </a:ln>
        </p:spPr>
        <p:style>
          <a:lnRef idx="1">
            <a:schemeClr val="accent1"/>
          </a:lnRef>
          <a:fillRef idx="0">
            <a:schemeClr val="accent1"/>
          </a:fillRef>
          <a:effectRef idx="0">
            <a:schemeClr val="accent1"/>
          </a:effectRef>
          <a:fontRef idx="minor">
            <a:schemeClr val="tx1"/>
          </a:fontRef>
        </p:style>
      </p:cxnSp>
      <p:cxnSp>
        <p:nvCxnSpPr>
          <p:cNvPr id="56" name="直接连接符 13">
            <a:extLst>
              <a:ext uri="{FF2B5EF4-FFF2-40B4-BE49-F238E27FC236}">
                <a16:creationId xmlns:a16="http://schemas.microsoft.com/office/drawing/2014/main" id="{AE2DE522-56B5-6794-84BF-58FC00042063}"/>
              </a:ext>
            </a:extLst>
          </p:cNvPr>
          <p:cNvCxnSpPr>
            <a:cxnSpLocks/>
          </p:cNvCxnSpPr>
          <p:nvPr/>
        </p:nvCxnSpPr>
        <p:spPr>
          <a:xfrm flipH="1">
            <a:off x="8303487" y="6138079"/>
            <a:ext cx="349604" cy="1"/>
          </a:xfrm>
          <a:prstGeom prst="line">
            <a:avLst/>
          </a:prstGeom>
          <a:ln w="76200">
            <a:solidFill>
              <a:srgbClr val="D708F7"/>
            </a:solidFill>
          </a:ln>
        </p:spPr>
        <p:style>
          <a:lnRef idx="1">
            <a:schemeClr val="accent1"/>
          </a:lnRef>
          <a:fillRef idx="0">
            <a:schemeClr val="accent1"/>
          </a:fillRef>
          <a:effectRef idx="0">
            <a:schemeClr val="accent1"/>
          </a:effectRef>
          <a:fontRef idx="minor">
            <a:schemeClr val="tx1"/>
          </a:fontRef>
        </p:style>
      </p:cxnSp>
      <p:cxnSp>
        <p:nvCxnSpPr>
          <p:cNvPr id="57" name="直接连接符 14">
            <a:extLst>
              <a:ext uri="{FF2B5EF4-FFF2-40B4-BE49-F238E27FC236}">
                <a16:creationId xmlns:a16="http://schemas.microsoft.com/office/drawing/2014/main" id="{7229C875-4781-7CFF-E2F9-98372A2E5C58}"/>
              </a:ext>
            </a:extLst>
          </p:cNvPr>
          <p:cNvCxnSpPr>
            <a:cxnSpLocks/>
          </p:cNvCxnSpPr>
          <p:nvPr/>
        </p:nvCxnSpPr>
        <p:spPr>
          <a:xfrm flipH="1" flipV="1">
            <a:off x="7846456" y="6138080"/>
            <a:ext cx="223895" cy="2"/>
          </a:xfrm>
          <a:prstGeom prst="line">
            <a:avLst/>
          </a:prstGeom>
          <a:ln w="76200">
            <a:solidFill>
              <a:srgbClr val="095A80"/>
            </a:solidFill>
          </a:ln>
        </p:spPr>
        <p:style>
          <a:lnRef idx="1">
            <a:schemeClr val="accent1"/>
          </a:lnRef>
          <a:fillRef idx="0">
            <a:schemeClr val="accent1"/>
          </a:fillRef>
          <a:effectRef idx="0">
            <a:schemeClr val="accent1"/>
          </a:effectRef>
          <a:fontRef idx="minor">
            <a:schemeClr val="tx1"/>
          </a:fontRef>
        </p:style>
      </p:cxnSp>
      <p:cxnSp>
        <p:nvCxnSpPr>
          <p:cNvPr id="58" name="直接连接符 15">
            <a:extLst>
              <a:ext uri="{FF2B5EF4-FFF2-40B4-BE49-F238E27FC236}">
                <a16:creationId xmlns:a16="http://schemas.microsoft.com/office/drawing/2014/main" id="{EED93411-EC3B-4AC5-EF1E-294BC5DCE20A}"/>
              </a:ext>
            </a:extLst>
          </p:cNvPr>
          <p:cNvCxnSpPr>
            <a:cxnSpLocks/>
          </p:cNvCxnSpPr>
          <p:nvPr/>
        </p:nvCxnSpPr>
        <p:spPr>
          <a:xfrm flipH="1">
            <a:off x="7605612" y="6138079"/>
            <a:ext cx="177062" cy="0"/>
          </a:xfrm>
          <a:prstGeom prst="line">
            <a:avLst/>
          </a:prstGeom>
          <a:ln w="76200">
            <a:solidFill>
              <a:srgbClr val="3B8300"/>
            </a:solidFill>
          </a:ln>
        </p:spPr>
        <p:style>
          <a:lnRef idx="1">
            <a:schemeClr val="accent1"/>
          </a:lnRef>
          <a:fillRef idx="0">
            <a:schemeClr val="accent1"/>
          </a:fillRef>
          <a:effectRef idx="0">
            <a:schemeClr val="accent1"/>
          </a:effectRef>
          <a:fontRef idx="minor">
            <a:schemeClr val="tx1"/>
          </a:fontRef>
        </p:style>
      </p:cxnSp>
      <p:cxnSp>
        <p:nvCxnSpPr>
          <p:cNvPr id="59" name="直接连接符 17">
            <a:extLst>
              <a:ext uri="{FF2B5EF4-FFF2-40B4-BE49-F238E27FC236}">
                <a16:creationId xmlns:a16="http://schemas.microsoft.com/office/drawing/2014/main" id="{80E8A591-3047-2CB2-BBB1-19A31E3101F7}"/>
              </a:ext>
            </a:extLst>
          </p:cNvPr>
          <p:cNvCxnSpPr>
            <a:cxnSpLocks/>
          </p:cNvCxnSpPr>
          <p:nvPr/>
        </p:nvCxnSpPr>
        <p:spPr>
          <a:xfrm flipH="1">
            <a:off x="2927911" y="6138079"/>
            <a:ext cx="142743" cy="0"/>
          </a:xfrm>
          <a:prstGeom prst="line">
            <a:avLst/>
          </a:prstGeom>
          <a:ln w="76200">
            <a:solidFill>
              <a:srgbClr val="F7C708"/>
            </a:solidFill>
          </a:ln>
        </p:spPr>
        <p:style>
          <a:lnRef idx="1">
            <a:schemeClr val="accent1"/>
          </a:lnRef>
          <a:fillRef idx="0">
            <a:schemeClr val="accent1"/>
          </a:fillRef>
          <a:effectRef idx="0">
            <a:schemeClr val="accent1"/>
          </a:effectRef>
          <a:fontRef idx="minor">
            <a:schemeClr val="tx1"/>
          </a:fontRef>
        </p:style>
      </p:cxnSp>
      <p:sp>
        <p:nvSpPr>
          <p:cNvPr id="60" name="矩形 59">
            <a:extLst>
              <a:ext uri="{FF2B5EF4-FFF2-40B4-BE49-F238E27FC236}">
                <a16:creationId xmlns:a16="http://schemas.microsoft.com/office/drawing/2014/main" id="{F1ECBA81-4D56-D06B-FE8C-2A76DBB309FC}"/>
              </a:ext>
            </a:extLst>
          </p:cNvPr>
          <p:cNvSpPr/>
          <p:nvPr/>
        </p:nvSpPr>
        <p:spPr>
          <a:xfrm rot="20043452">
            <a:off x="8471290" y="6129275"/>
            <a:ext cx="857247" cy="4953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rgbClr val="FF0000"/>
                </a:solidFill>
                <a:latin typeface="黑体" panose="02010609060101010101" pitchFamily="49" charset="-122"/>
                <a:ea typeface="黑体" panose="02010609060101010101" pitchFamily="49" charset="-122"/>
              </a:rPr>
              <a:t>HLI</a:t>
            </a:r>
            <a:endParaRPr lang="zh-CN" altLang="en-US" dirty="0">
              <a:solidFill>
                <a:srgbClr val="FF0000"/>
              </a:solidFill>
              <a:latin typeface="黑体" panose="02010609060101010101" pitchFamily="49" charset="-122"/>
              <a:ea typeface="黑体" panose="02010609060101010101" pitchFamily="49" charset="-122"/>
            </a:endParaRPr>
          </a:p>
        </p:txBody>
      </p:sp>
      <p:sp>
        <p:nvSpPr>
          <p:cNvPr id="61" name="矩形 60">
            <a:extLst>
              <a:ext uri="{FF2B5EF4-FFF2-40B4-BE49-F238E27FC236}">
                <a16:creationId xmlns:a16="http://schemas.microsoft.com/office/drawing/2014/main" id="{CF0357E8-1457-F883-A6B0-ED9AF4487400}"/>
              </a:ext>
            </a:extLst>
          </p:cNvPr>
          <p:cNvSpPr/>
          <p:nvPr/>
        </p:nvSpPr>
        <p:spPr>
          <a:xfrm rot="19923292">
            <a:off x="8570096" y="6352453"/>
            <a:ext cx="1143001" cy="3667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rgbClr val="F77B06"/>
                </a:solidFill>
                <a:latin typeface="黑体" panose="02010609060101010101" pitchFamily="49" charset="-122"/>
                <a:ea typeface="黑体" panose="02010609060101010101" pitchFamily="49" charset="-122"/>
              </a:rPr>
              <a:t>HLI,HLVI</a:t>
            </a:r>
            <a:endParaRPr lang="zh-CN" altLang="en-US" dirty="0">
              <a:solidFill>
                <a:srgbClr val="F77B06"/>
              </a:solidFill>
              <a:latin typeface="黑体" panose="02010609060101010101" pitchFamily="49" charset="-122"/>
              <a:ea typeface="黑体" panose="02010609060101010101" pitchFamily="49" charset="-122"/>
            </a:endParaRPr>
          </a:p>
        </p:txBody>
      </p:sp>
      <p:sp>
        <p:nvSpPr>
          <p:cNvPr id="62" name="矩形 61">
            <a:extLst>
              <a:ext uri="{FF2B5EF4-FFF2-40B4-BE49-F238E27FC236}">
                <a16:creationId xmlns:a16="http://schemas.microsoft.com/office/drawing/2014/main" id="{7EFF50DA-2189-5B71-EED4-7029E75AA738}"/>
              </a:ext>
            </a:extLst>
          </p:cNvPr>
          <p:cNvSpPr/>
          <p:nvPr/>
        </p:nvSpPr>
        <p:spPr>
          <a:xfrm rot="19889848">
            <a:off x="7704245" y="6295842"/>
            <a:ext cx="1143001" cy="3667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rgbClr val="D708F7"/>
                </a:solidFill>
                <a:latin typeface="黑体" panose="02010609060101010101" pitchFamily="49" charset="-122"/>
                <a:ea typeface="黑体" panose="02010609060101010101" pitchFamily="49" charset="-122"/>
              </a:rPr>
              <a:t>HLI,HLII</a:t>
            </a:r>
            <a:endParaRPr lang="zh-CN" altLang="en-US" dirty="0">
              <a:solidFill>
                <a:srgbClr val="D708F7"/>
              </a:solidFill>
              <a:latin typeface="黑体" panose="02010609060101010101" pitchFamily="49" charset="-122"/>
              <a:ea typeface="黑体" panose="02010609060101010101" pitchFamily="49" charset="-122"/>
            </a:endParaRPr>
          </a:p>
        </p:txBody>
      </p:sp>
      <p:sp>
        <p:nvSpPr>
          <p:cNvPr id="63" name="矩形 62">
            <a:extLst>
              <a:ext uri="{FF2B5EF4-FFF2-40B4-BE49-F238E27FC236}">
                <a16:creationId xmlns:a16="http://schemas.microsoft.com/office/drawing/2014/main" id="{0FD48D80-566D-55EB-8467-EF1936B34D1E}"/>
              </a:ext>
            </a:extLst>
          </p:cNvPr>
          <p:cNvSpPr/>
          <p:nvPr/>
        </p:nvSpPr>
        <p:spPr>
          <a:xfrm rot="19878519">
            <a:off x="7618792" y="6070428"/>
            <a:ext cx="1219204" cy="3667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rgbClr val="0F366F"/>
                </a:solidFill>
                <a:latin typeface="黑体" panose="02010609060101010101" pitchFamily="49" charset="-122"/>
                <a:ea typeface="黑体" panose="02010609060101010101" pitchFamily="49" charset="-122"/>
              </a:rPr>
              <a:t>HLII</a:t>
            </a:r>
            <a:endParaRPr lang="zh-CN" altLang="en-US" dirty="0">
              <a:solidFill>
                <a:srgbClr val="0F366F"/>
              </a:solidFill>
              <a:latin typeface="黑体" panose="02010609060101010101" pitchFamily="49" charset="-122"/>
              <a:ea typeface="黑体" panose="02010609060101010101" pitchFamily="49" charset="-122"/>
            </a:endParaRPr>
          </a:p>
        </p:txBody>
      </p:sp>
      <p:sp>
        <p:nvSpPr>
          <p:cNvPr id="64" name="矩形 63">
            <a:extLst>
              <a:ext uri="{FF2B5EF4-FFF2-40B4-BE49-F238E27FC236}">
                <a16:creationId xmlns:a16="http://schemas.microsoft.com/office/drawing/2014/main" id="{A16ACC58-15C4-DE30-3D36-936C707334F5}"/>
              </a:ext>
            </a:extLst>
          </p:cNvPr>
          <p:cNvSpPr/>
          <p:nvPr/>
        </p:nvSpPr>
        <p:spPr>
          <a:xfrm rot="20098297">
            <a:off x="6731385" y="6299972"/>
            <a:ext cx="1219204" cy="3667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rgbClr val="3B8300"/>
                </a:solidFill>
                <a:latin typeface="黑体" panose="02010609060101010101" pitchFamily="49" charset="-122"/>
                <a:ea typeface="黑体" panose="02010609060101010101" pitchFamily="49" charset="-122"/>
              </a:rPr>
              <a:t>HLII,HLVI</a:t>
            </a:r>
            <a:endParaRPr lang="zh-CN" altLang="en-US" dirty="0">
              <a:solidFill>
                <a:srgbClr val="3B8300"/>
              </a:solidFill>
              <a:latin typeface="黑体" panose="02010609060101010101" pitchFamily="49" charset="-122"/>
              <a:ea typeface="黑体" panose="02010609060101010101" pitchFamily="49" charset="-122"/>
            </a:endParaRPr>
          </a:p>
        </p:txBody>
      </p:sp>
      <p:sp>
        <p:nvSpPr>
          <p:cNvPr id="65" name="矩形 64">
            <a:extLst>
              <a:ext uri="{FF2B5EF4-FFF2-40B4-BE49-F238E27FC236}">
                <a16:creationId xmlns:a16="http://schemas.microsoft.com/office/drawing/2014/main" id="{DCA35A6E-C3BD-CBD9-32E4-82CFCB26A065}"/>
              </a:ext>
            </a:extLst>
          </p:cNvPr>
          <p:cNvSpPr/>
          <p:nvPr/>
        </p:nvSpPr>
        <p:spPr>
          <a:xfrm rot="20143324">
            <a:off x="2547934" y="6058900"/>
            <a:ext cx="1219204" cy="3667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rgbClr val="FFC000"/>
                </a:solidFill>
                <a:latin typeface="黑体" panose="02010609060101010101" pitchFamily="49" charset="-122"/>
                <a:ea typeface="黑体" panose="02010609060101010101" pitchFamily="49" charset="-122"/>
              </a:rPr>
              <a:t>HLVI</a:t>
            </a:r>
            <a:endParaRPr lang="zh-CN" altLang="en-US" dirty="0">
              <a:solidFill>
                <a:srgbClr val="FFC000"/>
              </a:solidFill>
              <a:latin typeface="黑体" panose="02010609060101010101" pitchFamily="49" charset="-122"/>
              <a:ea typeface="黑体" panose="02010609060101010101" pitchFamily="49" charset="-122"/>
            </a:endParaRPr>
          </a:p>
        </p:txBody>
      </p:sp>
      <p:cxnSp>
        <p:nvCxnSpPr>
          <p:cNvPr id="66" name="直接连接符 26">
            <a:extLst>
              <a:ext uri="{FF2B5EF4-FFF2-40B4-BE49-F238E27FC236}">
                <a16:creationId xmlns:a16="http://schemas.microsoft.com/office/drawing/2014/main" id="{53D8F283-E0F4-A44F-9E04-A05BC139AE9A}"/>
              </a:ext>
            </a:extLst>
          </p:cNvPr>
          <p:cNvCxnSpPr>
            <a:cxnSpLocks/>
          </p:cNvCxnSpPr>
          <p:nvPr/>
        </p:nvCxnSpPr>
        <p:spPr>
          <a:xfrm flipH="1">
            <a:off x="4025602" y="6138079"/>
            <a:ext cx="200409" cy="0"/>
          </a:xfrm>
          <a:prstGeom prst="line">
            <a:avLst/>
          </a:prstGeom>
          <a:ln w="76200">
            <a:solidFill>
              <a:srgbClr val="F7C708"/>
            </a:solidFill>
          </a:ln>
        </p:spPr>
        <p:style>
          <a:lnRef idx="1">
            <a:schemeClr val="accent1"/>
          </a:lnRef>
          <a:fillRef idx="0">
            <a:schemeClr val="accent1"/>
          </a:fillRef>
          <a:effectRef idx="0">
            <a:schemeClr val="accent1"/>
          </a:effectRef>
          <a:fontRef idx="minor">
            <a:schemeClr val="tx1"/>
          </a:fontRef>
        </p:style>
      </p:cxnSp>
      <p:sp>
        <p:nvSpPr>
          <p:cNvPr id="67" name="矩形 66">
            <a:extLst>
              <a:ext uri="{FF2B5EF4-FFF2-40B4-BE49-F238E27FC236}">
                <a16:creationId xmlns:a16="http://schemas.microsoft.com/office/drawing/2014/main" id="{038713F9-958C-15FF-CBCD-421D6320A1E2}"/>
              </a:ext>
            </a:extLst>
          </p:cNvPr>
          <p:cNvSpPr/>
          <p:nvPr/>
        </p:nvSpPr>
        <p:spPr>
          <a:xfrm rot="20143324">
            <a:off x="3650174" y="6070428"/>
            <a:ext cx="1219204" cy="3667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rgbClr val="FFC000"/>
                </a:solidFill>
                <a:latin typeface="黑体" panose="02010609060101010101" pitchFamily="49" charset="-122"/>
                <a:ea typeface="黑体" panose="02010609060101010101" pitchFamily="49" charset="-122"/>
              </a:rPr>
              <a:t>HLVI</a:t>
            </a:r>
            <a:endParaRPr lang="zh-CN" altLang="en-US" dirty="0">
              <a:solidFill>
                <a:srgbClr val="FFC000"/>
              </a:solidFill>
              <a:latin typeface="黑体" panose="02010609060101010101" pitchFamily="49" charset="-122"/>
              <a:ea typeface="黑体" panose="02010609060101010101" pitchFamily="49" charset="-122"/>
            </a:endParaRPr>
          </a:p>
        </p:txBody>
      </p:sp>
      <p:sp>
        <p:nvSpPr>
          <p:cNvPr id="68" name="文本框 67">
            <a:extLst>
              <a:ext uri="{FF2B5EF4-FFF2-40B4-BE49-F238E27FC236}">
                <a16:creationId xmlns:a16="http://schemas.microsoft.com/office/drawing/2014/main" id="{AF7BA6B8-E17D-7366-242B-DFE54ED17E42}"/>
              </a:ext>
            </a:extLst>
          </p:cNvPr>
          <p:cNvSpPr txBox="1"/>
          <p:nvPr/>
        </p:nvSpPr>
        <p:spPr>
          <a:xfrm>
            <a:off x="9766822" y="6086344"/>
            <a:ext cx="2547019" cy="646331"/>
          </a:xfrm>
          <a:prstGeom prst="rect">
            <a:avLst/>
          </a:prstGeom>
          <a:noFill/>
        </p:spPr>
        <p:txBody>
          <a:bodyPr wrap="square">
            <a:spAutoFit/>
          </a:bodyPr>
          <a:lstStyle/>
          <a:p>
            <a:r>
              <a:rPr lang="zh-CN" altLang="en-US" sz="1800" b="1" kern="100" dirty="0">
                <a:effectLst/>
                <a:latin typeface="微软雅黑" panose="020B0503020204020204" pitchFamily="34" charset="-122"/>
                <a:ea typeface="微软雅黑" panose="020B0503020204020204" pitchFamily="34" charset="-122"/>
                <a:cs typeface="Arial" panose="020B0604020202020204" pitchFamily="34" charset="0"/>
              </a:rPr>
              <a:t> </a:t>
            </a:r>
            <a:r>
              <a:rPr lang="en-US" altLang="zh-CN" sz="1800" b="1" kern="100" dirty="0">
                <a:effectLst/>
                <a:latin typeface="微软雅黑" panose="020B0503020204020204" pitchFamily="34" charset="-122"/>
                <a:ea typeface="微软雅黑" panose="020B0503020204020204" pitchFamily="34" charset="-122"/>
                <a:cs typeface="Arial" panose="020B0604020202020204" pitchFamily="34" charset="0"/>
              </a:rPr>
              <a:t>HLI,HLII</a:t>
            </a:r>
            <a:r>
              <a:rPr lang="zh-CN" altLang="en-US" sz="1800" b="1" kern="100" dirty="0">
                <a:effectLst/>
                <a:latin typeface="微软雅黑" panose="020B0503020204020204" pitchFamily="34" charset="-122"/>
                <a:ea typeface="微软雅黑" panose="020B0503020204020204" pitchFamily="34" charset="-122"/>
                <a:cs typeface="Arial" panose="020B0604020202020204" pitchFamily="34" charset="0"/>
              </a:rPr>
              <a:t>和</a:t>
            </a:r>
            <a:r>
              <a:rPr lang="en-US" altLang="zh-CN" sz="1800" b="1" kern="100" dirty="0">
                <a:effectLst/>
                <a:latin typeface="微软雅黑" panose="020B0503020204020204" pitchFamily="34" charset="-122"/>
                <a:ea typeface="微软雅黑" panose="020B0503020204020204" pitchFamily="34" charset="-122"/>
                <a:cs typeface="Arial" panose="020B0604020202020204" pitchFamily="34" charset="0"/>
              </a:rPr>
              <a:t>HLVI</a:t>
            </a:r>
            <a:r>
              <a:rPr lang="zh-CN" altLang="en-US" sz="1800" b="1" kern="100" dirty="0">
                <a:effectLst/>
                <a:latin typeface="微软雅黑" panose="020B0503020204020204" pitchFamily="34" charset="-122"/>
                <a:ea typeface="微软雅黑" panose="020B0503020204020204" pitchFamily="34" charset="-122"/>
                <a:cs typeface="Arial" panose="020B0604020202020204" pitchFamily="34" charset="0"/>
              </a:rPr>
              <a:t>泛基因组分析</a:t>
            </a:r>
            <a:endParaRPr lang="zh-CN" altLang="en-US" b="1" dirty="0">
              <a:latin typeface="微软雅黑" panose="020B0503020204020204" pitchFamily="34" charset="-122"/>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39133938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3.</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原绿球藻的宏转录组</a:t>
            </a:r>
            <a:endPar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002713" y="6292667"/>
            <a:ext cx="2743200" cy="365125"/>
          </a:xfrm>
        </p:spPr>
        <p:txBody>
          <a:bodyPr/>
          <a:lstStyle/>
          <a:p>
            <a:fld id="{D4D259BB-D72D-9A46-A1F2-486AA9F7057F}" type="slidenum">
              <a:rPr kumimoji="1" lang="zh-CN" altLang="en-US" smtClean="0"/>
              <a:t>23</a:t>
            </a:fld>
            <a:endParaRPr kumimoji="1" lang="zh-CN" altLang="en-US" dirty="0"/>
          </a:p>
        </p:txBody>
      </p:sp>
      <p:pic>
        <p:nvPicPr>
          <p:cNvPr id="124" name="图片 123">
            <a:extLst>
              <a:ext uri="{FF2B5EF4-FFF2-40B4-BE49-F238E27FC236}">
                <a16:creationId xmlns:a16="http://schemas.microsoft.com/office/drawing/2014/main" id="{B2D980F2-A9D4-C7EA-3DDD-BCEF88742E9F}"/>
              </a:ext>
            </a:extLst>
          </p:cNvPr>
          <p:cNvPicPr>
            <a:picLocks noChangeAspect="1"/>
          </p:cNvPicPr>
          <p:nvPr/>
        </p:nvPicPr>
        <p:blipFill rotWithShape="1">
          <a:blip r:embed="rId4"/>
          <a:srcRect l="5967" r="3787"/>
          <a:stretch/>
        </p:blipFill>
        <p:spPr>
          <a:xfrm>
            <a:off x="3189288" y="692801"/>
            <a:ext cx="7628022" cy="6148288"/>
          </a:xfrm>
          <a:prstGeom prst="rect">
            <a:avLst/>
          </a:prstGeom>
        </p:spPr>
      </p:pic>
      <p:sp>
        <p:nvSpPr>
          <p:cNvPr id="9" name="文本框 8">
            <a:extLst>
              <a:ext uri="{FF2B5EF4-FFF2-40B4-BE49-F238E27FC236}">
                <a16:creationId xmlns:a16="http://schemas.microsoft.com/office/drawing/2014/main" id="{9145C8E2-C96C-CB26-B16D-48B687343BFB}"/>
              </a:ext>
            </a:extLst>
          </p:cNvPr>
          <p:cNvSpPr txBox="1"/>
          <p:nvPr/>
        </p:nvSpPr>
        <p:spPr>
          <a:xfrm>
            <a:off x="1142703" y="2862903"/>
            <a:ext cx="2235964" cy="2120902"/>
          </a:xfrm>
          <a:prstGeom prst="rect">
            <a:avLst/>
          </a:prstGeom>
          <a:noFill/>
        </p:spPr>
        <p:txBody>
          <a:bodyPr wrap="square">
            <a:spAutoFit/>
          </a:bodyPr>
          <a:lstStyle/>
          <a:p>
            <a:pPr>
              <a:lnSpc>
                <a:spcPct val="150000"/>
              </a:lnSpc>
            </a:pPr>
            <a:r>
              <a:rPr lang="en-US" altLang="zh-CN" sz="1800" b="1" kern="100" dirty="0">
                <a:solidFill>
                  <a:srgbClr val="016DB6"/>
                </a:solidFill>
                <a:effectLst/>
                <a:latin typeface="微软雅黑" panose="020B0503020204020204" pitchFamily="34" charset="-122"/>
                <a:ea typeface="微软雅黑" panose="020B0503020204020204" pitchFamily="34" charset="-122"/>
                <a:cs typeface="Arial" panose="020B0604020202020204" pitchFamily="34" charset="0"/>
              </a:rPr>
              <a:t>HL</a:t>
            </a:r>
            <a:r>
              <a:rPr lang="zh-CN" altLang="en-US" b="1" kern="100" dirty="0">
                <a:solidFill>
                  <a:srgbClr val="016DB6"/>
                </a:solidFill>
                <a:latin typeface="微软雅黑" panose="020B0503020204020204" pitchFamily="34" charset="-122"/>
                <a:ea typeface="微软雅黑" panose="020B0503020204020204" pitchFamily="34" charset="-122"/>
                <a:cs typeface="Arial" panose="020B0604020202020204" pitchFamily="34" charset="0"/>
              </a:rPr>
              <a:t>型</a:t>
            </a:r>
            <a:r>
              <a:rPr lang="zh-CN" altLang="zh-CN" sz="1800" b="1" kern="100" dirty="0">
                <a:solidFill>
                  <a:srgbClr val="016DB6"/>
                </a:solidFill>
                <a:effectLst/>
                <a:latin typeface="微软雅黑" panose="020B0503020204020204" pitchFamily="34" charset="-122"/>
                <a:ea typeface="微软雅黑" panose="020B0503020204020204" pitchFamily="34" charset="-122"/>
                <a:cs typeface="Arial" panose="020B0604020202020204" pitchFamily="34" charset="0"/>
              </a:rPr>
              <a:t>原绿球藻</a:t>
            </a:r>
            <a:r>
              <a:rPr lang="zh-CN" altLang="en-US" sz="1800" b="1" kern="100" dirty="0">
                <a:solidFill>
                  <a:srgbClr val="016DB6"/>
                </a:solidFill>
                <a:effectLst/>
                <a:latin typeface="微软雅黑" panose="020B0503020204020204" pitchFamily="34" charset="-122"/>
                <a:ea typeface="微软雅黑" panose="020B0503020204020204" pitchFamily="34" charset="-122"/>
                <a:cs typeface="Arial" panose="020B0604020202020204" pitchFamily="34" charset="0"/>
              </a:rPr>
              <a:t>在海洋宏基因组和宏转录组中分布占比以及分布</a:t>
            </a:r>
            <a:r>
              <a:rPr lang="zh-CN" altLang="en-US" b="1" kern="100" dirty="0">
                <a:solidFill>
                  <a:srgbClr val="016DB6"/>
                </a:solidFill>
                <a:latin typeface="微软雅黑" panose="020B0503020204020204" pitchFamily="34" charset="-122"/>
                <a:ea typeface="微软雅黑" panose="020B0503020204020204" pitchFamily="34" charset="-122"/>
                <a:cs typeface="Arial" panose="020B0604020202020204" pitchFamily="34" charset="0"/>
              </a:rPr>
              <a:t>趋势（</a:t>
            </a:r>
            <a:r>
              <a:rPr lang="en-US" altLang="zh-CN" b="1" kern="100" dirty="0">
                <a:solidFill>
                  <a:srgbClr val="016DB6"/>
                </a:solidFill>
                <a:latin typeface="微软雅黑" panose="020B0503020204020204" pitchFamily="34" charset="-122"/>
                <a:ea typeface="微软雅黑" panose="020B0503020204020204" pitchFamily="34" charset="-122"/>
                <a:cs typeface="Arial" panose="020B0604020202020204" pitchFamily="34" charset="0"/>
              </a:rPr>
              <a:t>Tara</a:t>
            </a:r>
            <a:r>
              <a:rPr lang="zh-CN" altLang="en-US" b="1" kern="100" dirty="0">
                <a:solidFill>
                  <a:srgbClr val="016DB6"/>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b="1" kern="100" dirty="0">
                <a:solidFill>
                  <a:srgbClr val="016DB6"/>
                </a:solidFill>
                <a:latin typeface="微软雅黑" panose="020B0503020204020204" pitchFamily="34" charset="-122"/>
                <a:ea typeface="微软雅黑" panose="020B0503020204020204" pitchFamily="34" charset="-122"/>
                <a:cs typeface="Arial" panose="020B0604020202020204" pitchFamily="34" charset="0"/>
              </a:rPr>
              <a:t>Oceans</a:t>
            </a:r>
            <a:r>
              <a:rPr lang="zh-CN" altLang="en-US" b="1" kern="100" dirty="0">
                <a:solidFill>
                  <a:srgbClr val="016DB6"/>
                </a:solidFill>
                <a:latin typeface="微软雅黑" panose="020B0503020204020204" pitchFamily="34" charset="-122"/>
                <a:ea typeface="微软雅黑" panose="020B0503020204020204" pitchFamily="34" charset="-122"/>
                <a:cs typeface="Arial" panose="020B0604020202020204" pitchFamily="34" charset="0"/>
              </a:rPr>
              <a:t>数据库）</a:t>
            </a:r>
          </a:p>
        </p:txBody>
      </p:sp>
    </p:spTree>
    <p:extLst>
      <p:ext uri="{BB962C8B-B14F-4D97-AF65-F5344CB8AC3E}">
        <p14:creationId xmlns:p14="http://schemas.microsoft.com/office/powerpoint/2010/main" val="1772995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3.</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原绿球藻的宏转录组</a:t>
            </a:r>
            <a:endPar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002713" y="6292667"/>
            <a:ext cx="2743200" cy="365125"/>
          </a:xfrm>
        </p:spPr>
        <p:txBody>
          <a:bodyPr/>
          <a:lstStyle/>
          <a:p>
            <a:fld id="{D4D259BB-D72D-9A46-A1F2-486AA9F7057F}" type="slidenum">
              <a:rPr kumimoji="1" lang="zh-CN" altLang="en-US" smtClean="0"/>
              <a:t>24</a:t>
            </a:fld>
            <a:endParaRPr kumimoji="1" lang="zh-CN" altLang="en-US" dirty="0"/>
          </a:p>
        </p:txBody>
      </p:sp>
      <p:pic>
        <p:nvPicPr>
          <p:cNvPr id="3" name="图片 2" descr="图表&#10;&#10;描述已自动生成">
            <a:extLst>
              <a:ext uri="{FF2B5EF4-FFF2-40B4-BE49-F238E27FC236}">
                <a16:creationId xmlns:a16="http://schemas.microsoft.com/office/drawing/2014/main" id="{9DF64711-15AC-A173-3F0A-8FEBE118DD45}"/>
              </a:ext>
            </a:extLst>
          </p:cNvPr>
          <p:cNvPicPr>
            <a:picLocks noChangeAspect="1"/>
          </p:cNvPicPr>
          <p:nvPr/>
        </p:nvPicPr>
        <p:blipFill>
          <a:blip r:embed="rId4"/>
          <a:stretch>
            <a:fillRect/>
          </a:stretch>
        </p:blipFill>
        <p:spPr>
          <a:xfrm>
            <a:off x="898086" y="1053773"/>
            <a:ext cx="10319105" cy="4250043"/>
          </a:xfrm>
          <a:prstGeom prst="rect">
            <a:avLst/>
          </a:prstGeom>
        </p:spPr>
      </p:pic>
      <p:sp>
        <p:nvSpPr>
          <p:cNvPr id="5" name="文本框 4">
            <a:extLst>
              <a:ext uri="{FF2B5EF4-FFF2-40B4-BE49-F238E27FC236}">
                <a16:creationId xmlns:a16="http://schemas.microsoft.com/office/drawing/2014/main" id="{34732742-2A77-09C6-1449-6C21A5F1CCEE}"/>
              </a:ext>
            </a:extLst>
          </p:cNvPr>
          <p:cNvSpPr txBox="1"/>
          <p:nvPr/>
        </p:nvSpPr>
        <p:spPr>
          <a:xfrm>
            <a:off x="974809" y="5303816"/>
            <a:ext cx="10575842" cy="1286186"/>
          </a:xfrm>
          <a:prstGeom prst="rect">
            <a:avLst/>
          </a:prstGeom>
          <a:noFill/>
        </p:spPr>
        <p:txBody>
          <a:bodyPr wrap="square">
            <a:spAutoFit/>
          </a:bodyPr>
          <a:lstStyle/>
          <a:p>
            <a:pPr algn="ctr">
              <a:lnSpc>
                <a:spcPct val="150000"/>
              </a:lnSpc>
            </a:pPr>
            <a:r>
              <a:rPr lang="en-US" altLang="zh-CN" sz="1800" kern="0" dirty="0">
                <a:effectLst/>
                <a:latin typeface="Times New Roman" panose="02020603050405020304" pitchFamily="18" charset="0"/>
                <a:ea typeface="楷体" panose="02010609060101010101" pitchFamily="49" charset="-122"/>
              </a:rPr>
              <a:t>HLII</a:t>
            </a:r>
            <a:r>
              <a:rPr lang="zh-CN" altLang="zh-CN" sz="1800" kern="0" dirty="0">
                <a:effectLst/>
                <a:latin typeface="Times New Roman" panose="02020603050405020304" pitchFamily="18" charset="0"/>
                <a:ea typeface="楷体" panose="02010609060101010101" pitchFamily="49" charset="-122"/>
              </a:rPr>
              <a:t>株系</a:t>
            </a:r>
            <a:r>
              <a:rPr lang="en-US" altLang="zh-CN" sz="1800" kern="0" dirty="0">
                <a:effectLst/>
                <a:latin typeface="Times New Roman" panose="02020603050405020304" pitchFamily="18" charset="0"/>
                <a:ea typeface="楷体" panose="02010609060101010101" pitchFamily="49" charset="-122"/>
              </a:rPr>
              <a:t>(AS9601)</a:t>
            </a:r>
            <a:r>
              <a:rPr lang="zh-CN" altLang="zh-CN" sz="1800" kern="0" dirty="0">
                <a:effectLst/>
                <a:latin typeface="Times New Roman" panose="02020603050405020304" pitchFamily="18" charset="0"/>
                <a:ea typeface="楷体" panose="02010609060101010101" pitchFamily="49" charset="-122"/>
              </a:rPr>
              <a:t>的基因表达的加权相关网络分析（</a:t>
            </a:r>
            <a:r>
              <a:rPr lang="en-US" altLang="zh-CN" sz="1800" kern="0" dirty="0">
                <a:effectLst/>
                <a:latin typeface="Times New Roman" panose="02020603050405020304" pitchFamily="18" charset="0"/>
                <a:ea typeface="楷体" panose="02010609060101010101" pitchFamily="49" charset="-122"/>
              </a:rPr>
              <a:t>WGCNA</a:t>
            </a:r>
            <a:r>
              <a:rPr lang="zh-CN" altLang="zh-CN" sz="1800" kern="0" dirty="0">
                <a:effectLst/>
                <a:latin typeface="Times New Roman" panose="02020603050405020304" pitchFamily="18" charset="0"/>
                <a:ea typeface="楷体" panose="02010609060101010101" pitchFamily="49" charset="-122"/>
              </a:rPr>
              <a:t>）图（</a:t>
            </a:r>
            <a:r>
              <a:rPr lang="en-US" altLang="zh-CN" sz="1800" kern="0" dirty="0">
                <a:effectLst/>
                <a:latin typeface="Times New Roman" panose="02020603050405020304" pitchFamily="18" charset="0"/>
                <a:ea typeface="楷体" panose="02010609060101010101" pitchFamily="49" charset="-122"/>
              </a:rPr>
              <a:t>A</a:t>
            </a:r>
            <a:r>
              <a:rPr lang="zh-CN" altLang="zh-CN" sz="1800" kern="0" dirty="0">
                <a:effectLst/>
                <a:latin typeface="Times New Roman" panose="02020603050405020304" pitchFamily="18" charset="0"/>
                <a:ea typeface="楷体" panose="02010609060101010101" pitchFamily="49" charset="-122"/>
              </a:rPr>
              <a:t>）。根据所有基因在温度区间的共表达谱，将所有基因归入不同的模块，然后计算每个共同表达模块和温度区间之间的相关性。火山图显示在</a:t>
            </a:r>
            <a:r>
              <a:rPr lang="en-US" altLang="zh-CN" sz="1800" kern="0" dirty="0">
                <a:effectLst/>
                <a:latin typeface="Times New Roman" panose="02020603050405020304" pitchFamily="18" charset="0"/>
                <a:ea typeface="楷体" panose="02010609060101010101" pitchFamily="49" charset="-122"/>
              </a:rPr>
              <a:t>28°C-31°C</a:t>
            </a:r>
            <a:r>
              <a:rPr lang="zh-CN" altLang="zh-CN" sz="1800" kern="0" dirty="0">
                <a:effectLst/>
                <a:latin typeface="Times New Roman" panose="02020603050405020304" pitchFamily="18" charset="0"/>
                <a:ea typeface="楷体" panose="02010609060101010101" pitchFamily="49" charset="-122"/>
              </a:rPr>
              <a:t>和</a:t>
            </a:r>
            <a:r>
              <a:rPr lang="en-US" altLang="zh-CN" sz="1800" kern="0" dirty="0">
                <a:effectLst/>
                <a:latin typeface="Times New Roman" panose="02020603050405020304" pitchFamily="18" charset="0"/>
                <a:ea typeface="楷体" panose="02010609060101010101" pitchFamily="49" charset="-122"/>
              </a:rPr>
              <a:t>25°C -28°C</a:t>
            </a:r>
            <a:r>
              <a:rPr lang="zh-CN" altLang="zh-CN" sz="1800" kern="0" dirty="0">
                <a:effectLst/>
                <a:latin typeface="Times New Roman" panose="02020603050405020304" pitchFamily="18" charset="0"/>
                <a:ea typeface="楷体" panose="02010609060101010101" pitchFamily="49" charset="-122"/>
              </a:rPr>
              <a:t>的比较中检测到的差异表达基因（</a:t>
            </a:r>
            <a:r>
              <a:rPr lang="en-US" altLang="zh-CN" sz="1800" kern="0" dirty="0">
                <a:effectLst/>
                <a:latin typeface="Times New Roman" panose="02020603050405020304" pitchFamily="18" charset="0"/>
                <a:ea typeface="楷体" panose="02010609060101010101" pitchFamily="49" charset="-122"/>
              </a:rPr>
              <a:t>B</a:t>
            </a:r>
            <a:r>
              <a:rPr lang="zh-CN" altLang="zh-CN" sz="1800" kern="0" dirty="0">
                <a:effectLst/>
                <a:latin typeface="Times New Roman" panose="02020603050405020304" pitchFamily="18" charset="0"/>
                <a:ea typeface="楷体" panose="02010609060101010101" pitchFamily="49" charset="-122"/>
              </a:rPr>
              <a:t>）。</a:t>
            </a:r>
            <a:endParaRPr lang="zh-CN" altLang="zh-CN" sz="18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0240876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1000958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4.</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原绿球藻的进化</a:t>
            </a:r>
            <a:endPar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p:txBody>
      </p:sp>
      <p:sp>
        <p:nvSpPr>
          <p:cNvPr id="19" name="灯片编号占位符 18">
            <a:extLst>
              <a:ext uri="{FF2B5EF4-FFF2-40B4-BE49-F238E27FC236}">
                <a16:creationId xmlns:a16="http://schemas.microsoft.com/office/drawing/2014/main" id="{5C02766E-14E0-EB80-872F-2BBF9F1D3729}"/>
              </a:ext>
            </a:extLst>
          </p:cNvPr>
          <p:cNvSpPr>
            <a:spLocks noGrp="1"/>
          </p:cNvSpPr>
          <p:nvPr>
            <p:ph type="sldNum" sz="quarter" idx="12"/>
          </p:nvPr>
        </p:nvSpPr>
        <p:spPr>
          <a:xfrm>
            <a:off x="9002713" y="6292667"/>
            <a:ext cx="2743200" cy="365125"/>
          </a:xfrm>
        </p:spPr>
        <p:txBody>
          <a:bodyPr/>
          <a:lstStyle/>
          <a:p>
            <a:fld id="{D4D259BB-D72D-9A46-A1F2-486AA9F7057F}" type="slidenum">
              <a:rPr kumimoji="1" lang="zh-CN" altLang="en-US" smtClean="0"/>
              <a:t>25</a:t>
            </a:fld>
            <a:endParaRPr kumimoji="1" lang="zh-CN" altLang="en-US" dirty="0"/>
          </a:p>
        </p:txBody>
      </p:sp>
      <p:pic>
        <p:nvPicPr>
          <p:cNvPr id="4" name="图片 3" descr="图示, 示意图&#10;&#10;描述已自动生成">
            <a:extLst>
              <a:ext uri="{FF2B5EF4-FFF2-40B4-BE49-F238E27FC236}">
                <a16:creationId xmlns:a16="http://schemas.microsoft.com/office/drawing/2014/main" id="{93EBF475-43EF-E77C-4B3D-0E447266F099}"/>
              </a:ext>
            </a:extLst>
          </p:cNvPr>
          <p:cNvPicPr>
            <a:picLocks noChangeAspect="1"/>
          </p:cNvPicPr>
          <p:nvPr/>
        </p:nvPicPr>
        <p:blipFill>
          <a:blip r:embed="rId4"/>
          <a:stretch>
            <a:fillRect/>
          </a:stretch>
        </p:blipFill>
        <p:spPr>
          <a:xfrm>
            <a:off x="627429" y="895598"/>
            <a:ext cx="4742093" cy="5762194"/>
          </a:xfrm>
          <a:prstGeom prst="rect">
            <a:avLst/>
          </a:prstGeom>
        </p:spPr>
      </p:pic>
      <p:sp>
        <p:nvSpPr>
          <p:cNvPr id="7" name="文本框 6">
            <a:extLst>
              <a:ext uri="{FF2B5EF4-FFF2-40B4-BE49-F238E27FC236}">
                <a16:creationId xmlns:a16="http://schemas.microsoft.com/office/drawing/2014/main" id="{EEF65340-F6BB-E067-4952-94A3CF382F96}"/>
              </a:ext>
            </a:extLst>
          </p:cNvPr>
          <p:cNvSpPr txBox="1"/>
          <p:nvPr/>
        </p:nvSpPr>
        <p:spPr>
          <a:xfrm>
            <a:off x="720571" y="1713699"/>
            <a:ext cx="2955311" cy="1294393"/>
          </a:xfrm>
          <a:prstGeom prst="rect">
            <a:avLst/>
          </a:prstGeom>
          <a:noFill/>
        </p:spPr>
        <p:txBody>
          <a:bodyPr wrap="square">
            <a:spAutoFit/>
          </a:bodyPr>
          <a:lstStyle/>
          <a:p>
            <a:pPr algn="just">
              <a:lnSpc>
                <a:spcPct val="150000"/>
              </a:lnSpc>
            </a:pPr>
            <a:r>
              <a:rPr lang="en-US" altLang="zh-CN" sz="1800" dirty="0">
                <a:effectLst/>
                <a:latin typeface="Times New Roman" panose="02020603050405020304" pitchFamily="18" charset="0"/>
                <a:ea typeface="DengXian" panose="02010600030101010101" pitchFamily="2" charset="-122"/>
                <a:cs typeface="Times New Roman" panose="02020603050405020304" pitchFamily="18" charset="0"/>
              </a:rPr>
              <a:t>The phylogenetic </a:t>
            </a:r>
            <a:r>
              <a:rPr lang="en-US" altLang="zh-CN" sz="1800" dirty="0" err="1">
                <a:effectLst/>
                <a:latin typeface="Times New Roman" panose="02020603050405020304" pitchFamily="18" charset="0"/>
                <a:ea typeface="DengXian" panose="02010600030101010101" pitchFamily="2" charset="-122"/>
                <a:cs typeface="Times New Roman" panose="02020603050405020304" pitchFamily="18" charset="0"/>
              </a:rPr>
              <a:t>timetree</a:t>
            </a:r>
            <a:r>
              <a:rPr lang="en-US" altLang="zh-CN" sz="1800" dirty="0">
                <a:effectLst/>
                <a:latin typeface="Times New Roman" panose="02020603050405020304" pitchFamily="18" charset="0"/>
                <a:ea typeface="DengXian" panose="02010600030101010101" pitchFamily="2" charset="-122"/>
                <a:cs typeface="Times New Roman" panose="02020603050405020304" pitchFamily="18" charset="0"/>
              </a:rPr>
              <a:t> of the 31 marker genes of 53 strains of </a:t>
            </a:r>
            <a:r>
              <a:rPr lang="en-US" altLang="zh-CN" sz="1800" i="1" dirty="0">
                <a:effectLst/>
                <a:latin typeface="Times New Roman" panose="02020603050405020304" pitchFamily="18" charset="0"/>
                <a:ea typeface="DengXian" panose="02010600030101010101" pitchFamily="2" charset="-122"/>
                <a:cs typeface="Times New Roman" panose="02020603050405020304" pitchFamily="18" charset="0"/>
              </a:rPr>
              <a:t>Prochlorococcus.</a:t>
            </a:r>
            <a:endParaRPr lang="zh-CN" altLang="zh-CN" sz="1800" dirty="0">
              <a:effectLst/>
              <a:latin typeface="Calibri" panose="020F0502020204030204" pitchFamily="34" charset="0"/>
              <a:ea typeface="DengXian" panose="02010600030101010101" pitchFamily="2" charset="-122"/>
              <a:cs typeface="Times New Roman" panose="02020603050405020304" pitchFamily="18" charset="0"/>
            </a:endParaRPr>
          </a:p>
        </p:txBody>
      </p:sp>
      <p:pic>
        <p:nvPicPr>
          <p:cNvPr id="2" name="图片 1">
            <a:extLst>
              <a:ext uri="{FF2B5EF4-FFF2-40B4-BE49-F238E27FC236}">
                <a16:creationId xmlns:a16="http://schemas.microsoft.com/office/drawing/2014/main" id="{6105CBDF-F242-0AC2-7146-EF451CA99FDC}"/>
              </a:ext>
            </a:extLst>
          </p:cNvPr>
          <p:cNvPicPr>
            <a:picLocks noChangeAspect="1"/>
          </p:cNvPicPr>
          <p:nvPr/>
        </p:nvPicPr>
        <p:blipFill>
          <a:blip r:embed="rId5"/>
          <a:stretch>
            <a:fillRect/>
          </a:stretch>
        </p:blipFill>
        <p:spPr>
          <a:xfrm>
            <a:off x="5430169" y="1793321"/>
            <a:ext cx="6041260" cy="3355229"/>
          </a:xfrm>
          <a:prstGeom prst="rect">
            <a:avLst/>
          </a:prstGeom>
        </p:spPr>
      </p:pic>
      <p:sp>
        <p:nvSpPr>
          <p:cNvPr id="5" name="文本框 4">
            <a:extLst>
              <a:ext uri="{FF2B5EF4-FFF2-40B4-BE49-F238E27FC236}">
                <a16:creationId xmlns:a16="http://schemas.microsoft.com/office/drawing/2014/main" id="{8C62604D-8CE3-6AD3-C33C-F3C5877F6F77}"/>
              </a:ext>
            </a:extLst>
          </p:cNvPr>
          <p:cNvSpPr txBox="1"/>
          <p:nvPr/>
        </p:nvSpPr>
        <p:spPr>
          <a:xfrm>
            <a:off x="7275462" y="5351276"/>
            <a:ext cx="3454502" cy="369332"/>
          </a:xfrm>
          <a:prstGeom prst="rect">
            <a:avLst/>
          </a:prstGeom>
          <a:noFill/>
        </p:spPr>
        <p:txBody>
          <a:bodyPr wrap="square">
            <a:spAutoFit/>
          </a:bodyPr>
          <a:lstStyle/>
          <a:p>
            <a:r>
              <a:rPr lang="zh-CN" altLang="en-US" sz="1800" dirty="0">
                <a:latin typeface="Microsoft YaHei" panose="020B0503020204020204" pitchFamily="34" charset="-122"/>
                <a:ea typeface="Microsoft YaHei" panose="020B0503020204020204" pitchFamily="34" charset="-122"/>
                <a:cs typeface="Arial" panose="020B0604020202020204" pitchFamily="34" charset="0"/>
              </a:rPr>
              <a:t>原绿球藻主要生态型的基因得失</a:t>
            </a:r>
          </a:p>
        </p:txBody>
      </p:sp>
    </p:spTree>
    <p:extLst>
      <p:ext uri="{BB962C8B-B14F-4D97-AF65-F5344CB8AC3E}">
        <p14:creationId xmlns:p14="http://schemas.microsoft.com/office/powerpoint/2010/main" val="16312373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海上有许多船&#10;&#10;描述已自动生成">
            <a:extLst>
              <a:ext uri="{FF2B5EF4-FFF2-40B4-BE49-F238E27FC236}">
                <a16:creationId xmlns:a16="http://schemas.microsoft.com/office/drawing/2014/main" id="{2E3AEC85-9EF8-41A2-850D-6462D1692789}"/>
              </a:ext>
            </a:extLst>
          </p:cNvPr>
          <p:cNvPicPr>
            <a:picLocks noChangeAspect="1"/>
          </p:cNvPicPr>
          <p:nvPr/>
        </p:nvPicPr>
        <p:blipFill>
          <a:blip r:embed="rId3"/>
          <a:stretch>
            <a:fillRect/>
          </a:stretch>
        </p:blipFill>
        <p:spPr>
          <a:xfrm>
            <a:off x="8709" y="0"/>
            <a:ext cx="12192000" cy="6858000"/>
          </a:xfrm>
          <a:prstGeom prst="rect">
            <a:avLst/>
          </a:prstGeom>
        </p:spPr>
      </p:pic>
      <p:pic>
        <p:nvPicPr>
          <p:cNvPr id="9" name="图片 8" descr="logo.png">
            <a:extLst>
              <a:ext uri="{FF2B5EF4-FFF2-40B4-BE49-F238E27FC236}">
                <a16:creationId xmlns:a16="http://schemas.microsoft.com/office/drawing/2014/main" id="{405C526B-309A-4027-A6E4-7DC21F32625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3286" y="101930"/>
            <a:ext cx="2909455" cy="58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2">
            <a:extLst>
              <a:ext uri="{FF2B5EF4-FFF2-40B4-BE49-F238E27FC236}">
                <a16:creationId xmlns:a16="http://schemas.microsoft.com/office/drawing/2014/main" id="{EFE231A6-3C1B-4525-BE47-B45601976232}"/>
              </a:ext>
            </a:extLst>
          </p:cNvPr>
          <p:cNvSpPr txBox="1"/>
          <p:nvPr/>
        </p:nvSpPr>
        <p:spPr>
          <a:xfrm>
            <a:off x="7871117" y="5896775"/>
            <a:ext cx="4410182" cy="961225"/>
          </a:xfrm>
          <a:prstGeom prst="rect">
            <a:avLst/>
          </a:prstGeom>
          <a:noFill/>
        </p:spPr>
        <p:txBody>
          <a:bodyPr wrap="none" rtlCol="0">
            <a:spAutoFit/>
          </a:bodyPr>
          <a:lstStyle/>
          <a:p>
            <a:pPr algn="ctr">
              <a:lnSpc>
                <a:spcPct val="150000"/>
              </a:lnSpc>
            </a:pPr>
            <a:r>
              <a:rPr lang="en-US" altLang="zh-CN" sz="2000" b="1" dirty="0">
                <a:solidFill>
                  <a:schemeClr val="bg1"/>
                </a:solidFill>
                <a:latin typeface="微软雅黑" panose="020B0503020204020204" charset="-122"/>
                <a:ea typeface="微软雅黑" panose="020B0503020204020204" charset="-122"/>
              </a:rPr>
              <a:t>R/V</a:t>
            </a:r>
            <a:r>
              <a:rPr lang="zh-CN" altLang="en-US" sz="2000" b="1" dirty="0">
                <a:solidFill>
                  <a:schemeClr val="bg1"/>
                </a:solidFill>
                <a:latin typeface="微软雅黑" panose="020B0503020204020204" charset="-122"/>
                <a:ea typeface="微软雅黑" panose="020B0503020204020204" charset="-122"/>
              </a:rPr>
              <a:t> 陈嘉庚号 摄于 中国 三亚</a:t>
            </a:r>
            <a:endParaRPr lang="en-US" altLang="zh-CN" sz="2000" b="1" dirty="0">
              <a:solidFill>
                <a:schemeClr val="bg1"/>
              </a:solidFill>
              <a:latin typeface="微软雅黑" panose="020B0503020204020204" charset="-122"/>
              <a:ea typeface="微软雅黑" panose="020B0503020204020204" charset="-122"/>
            </a:endParaRPr>
          </a:p>
          <a:p>
            <a:pPr algn="ctr">
              <a:lnSpc>
                <a:spcPct val="150000"/>
              </a:lnSpc>
            </a:pPr>
            <a:r>
              <a:rPr lang="en-US" altLang="zh-CN" sz="2000" b="1" dirty="0">
                <a:solidFill>
                  <a:schemeClr val="bg1"/>
                </a:solidFill>
                <a:latin typeface="微软雅黑" panose="020B0503020204020204" charset="-122"/>
                <a:ea typeface="微软雅黑" panose="020B0503020204020204" charset="-122"/>
              </a:rPr>
              <a:t>2021</a:t>
            </a:r>
            <a:r>
              <a:rPr lang="zh-CN" altLang="en-US" sz="2000" b="1" dirty="0">
                <a:solidFill>
                  <a:schemeClr val="bg1"/>
                </a:solidFill>
                <a:latin typeface="微软雅黑" panose="020B0503020204020204" charset="-122"/>
                <a:ea typeface="微软雅黑" panose="020B0503020204020204" charset="-122"/>
              </a:rPr>
              <a:t>自然科学基金南海开放共享航次</a:t>
            </a:r>
            <a:endParaRPr lang="en-US" sz="2000" b="1" dirty="0">
              <a:solidFill>
                <a:schemeClr val="bg1"/>
              </a:solidFill>
              <a:latin typeface="微软雅黑" panose="020B0503020204020204" charset="-122"/>
              <a:ea typeface="微软雅黑" panose="020B0503020204020204" charset="-122"/>
            </a:endParaRPr>
          </a:p>
        </p:txBody>
      </p:sp>
      <p:sp>
        <p:nvSpPr>
          <p:cNvPr id="14" name="文本框 13">
            <a:extLst>
              <a:ext uri="{FF2B5EF4-FFF2-40B4-BE49-F238E27FC236}">
                <a16:creationId xmlns:a16="http://schemas.microsoft.com/office/drawing/2014/main" id="{F4052CA9-CEE9-4FEB-95B0-81B0AD650334}"/>
              </a:ext>
            </a:extLst>
          </p:cNvPr>
          <p:cNvSpPr txBox="1"/>
          <p:nvPr/>
        </p:nvSpPr>
        <p:spPr>
          <a:xfrm>
            <a:off x="1672934" y="2497637"/>
            <a:ext cx="3540217" cy="1314206"/>
          </a:xfrm>
          <a:prstGeom prst="rect">
            <a:avLst/>
          </a:prstGeom>
          <a:noFill/>
          <a:effectLst>
            <a:outerShdw blurRad="50800" dist="38100" dir="5400000" algn="t" rotWithShape="0">
              <a:prstClr val="black">
                <a:alpha val="40000"/>
              </a:prstClr>
            </a:outerShdw>
          </a:effectLst>
        </p:spPr>
        <p:txBody>
          <a:bodyPr wrap="square">
            <a:spAutoFit/>
          </a:bodyPr>
          <a:lstStyle/>
          <a:p>
            <a:pPr algn="ctr">
              <a:lnSpc>
                <a:spcPct val="150000"/>
              </a:lnSpc>
            </a:pPr>
            <a:r>
              <a:rPr lang="zh-CN" altLang="en-US" sz="6000" b="1" dirty="0">
                <a:solidFill>
                  <a:schemeClr val="bg1"/>
                </a:solidFill>
                <a:latin typeface="微软雅黑" panose="020B0503020204020204" charset="-122"/>
                <a:ea typeface="微软雅黑" panose="020B0503020204020204" charset="-122"/>
              </a:rPr>
              <a:t>谢谢大家！</a:t>
            </a:r>
            <a:endParaRPr lang="en-US" altLang="zh-CN" sz="6000" b="1" dirty="0">
              <a:solidFill>
                <a:schemeClr val="bg1"/>
              </a:solidFill>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2130602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99">
        <p159:morph option="byObject"/>
      </p:transition>
    </mc:Choice>
    <mc:Fallback xmlns="">
      <p:transition spd="slow" advTm="599">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6" name="灯片编号占位符 5"/>
          <p:cNvSpPr>
            <a:spLocks noGrp="1"/>
          </p:cNvSpPr>
          <p:nvPr>
            <p:ph type="sldNum" sz="quarter" idx="12"/>
          </p:nvPr>
        </p:nvSpPr>
        <p:spPr/>
        <p:txBody>
          <a:bodyPr/>
          <a:lstStyle/>
          <a:p>
            <a:fld id="{D4CAE505-543B-4191-9B82-84AED1843F10}" type="slidenum">
              <a:rPr lang="zh-CN" altLang="en-US" sz="1600" smtClean="0">
                <a:latin typeface="Arial" panose="020B0604020202020204" pitchFamily="34" charset="0"/>
                <a:cs typeface="Arial" panose="020B0604020202020204" pitchFamily="34" charset="0"/>
              </a:rPr>
              <a:t>3</a:t>
            </a:fld>
            <a:endParaRPr lang="zh-CN" altLang="en-US" sz="1600" dirty="0">
              <a:latin typeface="Arial" panose="020B0604020202020204" pitchFamily="34" charset="0"/>
              <a:cs typeface="Arial" panose="020B0604020202020204" pitchFamily="34" charset="0"/>
            </a:endParaRPr>
          </a:p>
        </p:txBody>
      </p:sp>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527499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01</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简介</a:t>
            </a:r>
            <a:endParaRPr lang="zh-CN" altLang="en-US" sz="2800" b="1" i="1" dirty="0">
              <a:solidFill>
                <a:schemeClr val="bg1"/>
              </a:solidFill>
              <a:latin typeface="Microsoft YaHei" panose="020B0503020204020204" pitchFamily="34" charset="-122"/>
              <a:ea typeface="Microsoft YaHei" panose="020B0503020204020204" pitchFamily="34" charset="-122"/>
            </a:endParaRPr>
          </a:p>
        </p:txBody>
      </p:sp>
      <p:sp>
        <p:nvSpPr>
          <p:cNvPr id="15" name="Content Placeholder 2">
            <a:extLst>
              <a:ext uri="{FF2B5EF4-FFF2-40B4-BE49-F238E27FC236}">
                <a16:creationId xmlns:a16="http://schemas.microsoft.com/office/drawing/2014/main" id="{438C3A9D-5410-2E19-F1B2-7B4AE49EB710}"/>
              </a:ext>
            </a:extLst>
          </p:cNvPr>
          <p:cNvSpPr txBox="1">
            <a:spLocks/>
          </p:cNvSpPr>
          <p:nvPr/>
        </p:nvSpPr>
        <p:spPr>
          <a:xfrm>
            <a:off x="128638" y="1177680"/>
            <a:ext cx="6905526" cy="51435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70000"/>
              </a:lnSpc>
              <a:buFont typeface="Wingdings" panose="05000000000000000000" pitchFamily="2" charset="2"/>
              <a:buChar char="Ø"/>
            </a:pPr>
            <a:r>
              <a:rPr lang="zh-CN" altLang="en-US" sz="2000" dirty="0">
                <a:latin typeface="微软雅黑" panose="020B0503020204020204" pitchFamily="34" charset="-122"/>
                <a:ea typeface="微软雅黑" panose="020B0503020204020204" pitchFamily="34" charset="-122"/>
              </a:rPr>
              <a:t>原绿球藻（</a:t>
            </a:r>
            <a:r>
              <a:rPr lang="en-US" altLang="zh-CN" sz="2000" i="1" dirty="0">
                <a:latin typeface="微软雅黑" panose="020B0503020204020204" pitchFamily="34" charset="-122"/>
                <a:ea typeface="微软雅黑" panose="020B0503020204020204" pitchFamily="34" charset="-122"/>
              </a:rPr>
              <a:t>Prochlorococcus</a:t>
            </a:r>
            <a:r>
              <a:rPr lang="zh-CN" altLang="en-US" sz="2000" dirty="0">
                <a:latin typeface="微软雅黑" panose="020B0503020204020204" pitchFamily="34" charset="-122"/>
                <a:ea typeface="微软雅黑" panose="020B0503020204020204" pitchFamily="34" charset="-122"/>
              </a:rPr>
              <a:t>）属于蓝细菌，是目前已知数量最多（ </a:t>
            </a:r>
            <a:r>
              <a:rPr lang="en" altLang="zh-CN" sz="2000" dirty="0">
                <a:latin typeface="微软雅黑" panose="020B0503020204020204" pitchFamily="34" charset="-122"/>
                <a:ea typeface="微软雅黑" panose="020B0503020204020204" pitchFamily="34" charset="-122"/>
              </a:rPr>
              <a:t>10</a:t>
            </a:r>
            <a:r>
              <a:rPr lang="en" altLang="zh-CN" sz="2000" baseline="30000" dirty="0">
                <a:latin typeface="微软雅黑" panose="020B0503020204020204" pitchFamily="34" charset="-122"/>
                <a:ea typeface="微软雅黑" panose="020B0503020204020204" pitchFamily="34" charset="-122"/>
              </a:rPr>
              <a:t>4</a:t>
            </a:r>
            <a:r>
              <a:rPr lang="en" altLang="zh-CN" sz="2000" dirty="0">
                <a:latin typeface="微软雅黑" panose="020B0503020204020204" pitchFamily="34" charset="-122"/>
                <a:ea typeface="微软雅黑" panose="020B0503020204020204" pitchFamily="34" charset="-122"/>
              </a:rPr>
              <a:t>-10</a:t>
            </a:r>
            <a:r>
              <a:rPr lang="en" altLang="zh-CN" sz="2000" baseline="30000" dirty="0">
                <a:latin typeface="微软雅黑" panose="020B0503020204020204" pitchFamily="34" charset="-122"/>
                <a:ea typeface="微软雅黑" panose="020B0503020204020204" pitchFamily="34" charset="-122"/>
              </a:rPr>
              <a:t>5</a:t>
            </a:r>
            <a:r>
              <a:rPr lang="en" altLang="zh-CN" sz="2000" dirty="0">
                <a:latin typeface="微软雅黑" panose="020B0503020204020204" pitchFamily="34" charset="-122"/>
                <a:ea typeface="微软雅黑" panose="020B0503020204020204" pitchFamily="34" charset="-122"/>
              </a:rPr>
              <a:t>cells/ml </a:t>
            </a:r>
            <a:r>
              <a:rPr lang="zh-CN" altLang="en-US" sz="2000" dirty="0">
                <a:latin typeface="微软雅黑" panose="020B0503020204020204" pitchFamily="34" charset="-122"/>
                <a:ea typeface="微软雅黑" panose="020B0503020204020204" pitchFamily="34" charset="-122"/>
              </a:rPr>
              <a:t>） ，细胞体积最小（</a:t>
            </a:r>
            <a:r>
              <a:rPr lang="en-US" altLang="zh-CN" sz="2000" dirty="0">
                <a:latin typeface="微软雅黑" panose="020B0503020204020204" pitchFamily="34" charset="-122"/>
                <a:ea typeface="微软雅黑" panose="020B0503020204020204" pitchFamily="34" charset="-122"/>
              </a:rPr>
              <a:t>0.5-0.7μm</a:t>
            </a:r>
            <a:r>
              <a:rPr lang="zh-CN" altLang="en-US" sz="2000" dirty="0">
                <a:latin typeface="微软雅黑" panose="020B0503020204020204" pitchFamily="34" charset="-122"/>
                <a:ea typeface="微软雅黑" panose="020B0503020204020204" pitchFamily="34" charset="-122"/>
              </a:rPr>
              <a:t>）的产氧光合原核生物。</a:t>
            </a:r>
            <a:endParaRPr lang="en-US" altLang="zh-CN" sz="2000" dirty="0">
              <a:latin typeface="微软雅黑" panose="020B0503020204020204" pitchFamily="34" charset="-122"/>
              <a:ea typeface="微软雅黑" panose="020B0503020204020204" pitchFamily="34" charset="-122"/>
            </a:endParaRPr>
          </a:p>
          <a:p>
            <a:pPr lvl="1">
              <a:lnSpc>
                <a:spcPct val="170000"/>
              </a:lnSpc>
              <a:buFont typeface="Wingdings" panose="05000000000000000000" pitchFamily="2" charset="2"/>
              <a:buChar char="Ø"/>
            </a:pPr>
            <a:r>
              <a:rPr lang="zh-CN" altLang="en-US" sz="2000" dirty="0">
                <a:latin typeface="微软雅黑" panose="020B0503020204020204" pitchFamily="34" charset="-122"/>
                <a:ea typeface="微软雅黑" panose="020B0503020204020204" pitchFamily="34" charset="-122"/>
              </a:rPr>
              <a:t>原绿球藻是海洋重要的初级生产者，通过光合作用每年固定约</a:t>
            </a:r>
            <a:r>
              <a:rPr lang="en-US" altLang="zh-CN" sz="2000" dirty="0">
                <a:latin typeface="微软雅黑" panose="020B0503020204020204" pitchFamily="34" charset="-122"/>
                <a:ea typeface="微软雅黑" panose="020B0503020204020204" pitchFamily="34" charset="-122"/>
              </a:rPr>
              <a:t>40</a:t>
            </a:r>
            <a:r>
              <a:rPr lang="zh-CN" altLang="en-US" sz="2000" dirty="0">
                <a:latin typeface="微软雅黑" panose="020B0503020204020204" pitchFamily="34" charset="-122"/>
                <a:ea typeface="微软雅黑" panose="020B0503020204020204" pitchFamily="34" charset="-122"/>
              </a:rPr>
              <a:t>亿吨碳，是“海洋碳汇”的重要贡献者。</a:t>
            </a:r>
            <a:endParaRPr lang="en-US" altLang="zh-CN" sz="2000" dirty="0">
              <a:latin typeface="微软雅黑" panose="020B0503020204020204" pitchFamily="34" charset="-122"/>
              <a:ea typeface="微软雅黑" panose="020B0503020204020204" pitchFamily="34" charset="-122"/>
            </a:endParaRPr>
          </a:p>
          <a:p>
            <a:pPr lvl="1">
              <a:lnSpc>
                <a:spcPct val="170000"/>
              </a:lnSpc>
              <a:buFont typeface="Wingdings" panose="05000000000000000000" pitchFamily="2" charset="2"/>
              <a:buChar char="Ø"/>
            </a:pPr>
            <a:r>
              <a:rPr lang="zh-CN" altLang="zh-CN" sz="2000" dirty="0">
                <a:latin typeface="微软雅黑" panose="020B0503020204020204" pitchFamily="34" charset="-122"/>
                <a:ea typeface="微软雅黑" panose="020B0503020204020204" pitchFamily="34" charset="-122"/>
              </a:rPr>
              <a:t>原绿球藻和聚球藻</a:t>
            </a:r>
            <a:r>
              <a:rPr lang="zh-CN" altLang="en-US" sz="2000" dirty="0">
                <a:latin typeface="微软雅黑" panose="020B0503020204020204" pitchFamily="34" charset="-122"/>
                <a:ea typeface="微软雅黑" panose="020B0503020204020204" pitchFamily="34" charset="-122"/>
              </a:rPr>
              <a:t>（</a:t>
            </a:r>
            <a:r>
              <a:rPr lang="en-US" altLang="zh-CN" sz="2000" i="1" dirty="0" err="1">
                <a:latin typeface="微软雅黑" panose="020B0503020204020204" pitchFamily="34" charset="-122"/>
                <a:ea typeface="微软雅黑" panose="020B0503020204020204" pitchFamily="34" charset="-122"/>
              </a:rPr>
              <a:t>Synechoccocus</a:t>
            </a:r>
            <a:r>
              <a:rPr lang="zh-CN" altLang="en-US" sz="2000" dirty="0">
                <a:latin typeface="微软雅黑" panose="020B0503020204020204" pitchFamily="34" charset="-122"/>
                <a:ea typeface="微软雅黑" panose="020B0503020204020204" pitchFamily="34" charset="-122"/>
              </a:rPr>
              <a:t>）</a:t>
            </a:r>
            <a:r>
              <a:rPr lang="zh-CN" altLang="zh-CN" sz="2000" dirty="0">
                <a:latin typeface="微软雅黑" panose="020B0503020204020204" pitchFamily="34" charset="-122"/>
                <a:ea typeface="微软雅黑" panose="020B0503020204020204" pitchFamily="34" charset="-122"/>
              </a:rPr>
              <a:t>两个</a:t>
            </a:r>
            <a:r>
              <a:rPr lang="zh-CN" altLang="en-US" sz="2000" dirty="0">
                <a:latin typeface="微软雅黑" panose="020B0503020204020204" pitchFamily="34" charset="-122"/>
                <a:ea typeface="微软雅黑" panose="020B0503020204020204" pitchFamily="34" charset="-122"/>
              </a:rPr>
              <a:t>类群，</a:t>
            </a:r>
            <a:r>
              <a:rPr lang="zh-CN" altLang="zh-CN" sz="2000" dirty="0">
                <a:latin typeface="微软雅黑" panose="020B0503020204020204" pitchFamily="34" charset="-122"/>
                <a:ea typeface="微软雅黑" panose="020B0503020204020204" pitchFamily="34" charset="-122"/>
              </a:rPr>
              <a:t>由共同的祖先</a:t>
            </a:r>
            <a:r>
              <a:rPr lang="zh-CN" altLang="en-US" sz="2000" dirty="0">
                <a:latin typeface="微软雅黑" panose="020B0503020204020204" pitchFamily="34" charset="-122"/>
                <a:ea typeface="微软雅黑" panose="020B0503020204020204" pitchFamily="34" charset="-122"/>
              </a:rPr>
              <a:t>演化</a:t>
            </a:r>
            <a:r>
              <a:rPr lang="zh-CN" altLang="zh-CN" sz="2000" dirty="0">
                <a:latin typeface="微软雅黑" panose="020B0503020204020204" pitchFamily="34" charset="-122"/>
                <a:ea typeface="微软雅黑" panose="020B0503020204020204" pitchFamily="34" charset="-122"/>
              </a:rPr>
              <a:t>而来，</a:t>
            </a:r>
            <a:r>
              <a:rPr lang="zh-CN" altLang="en-US" sz="2000" dirty="0">
                <a:latin typeface="微软雅黑" panose="020B0503020204020204" pitchFamily="34" charset="-122"/>
                <a:ea typeface="微软雅黑" panose="020B0503020204020204" pitchFamily="34" charset="-122"/>
              </a:rPr>
              <a:t>均</a:t>
            </a:r>
            <a:r>
              <a:rPr lang="zh-CN" altLang="zh-CN" sz="2000" dirty="0">
                <a:latin typeface="微软雅黑" panose="020B0503020204020204" pitchFamily="34" charset="-122"/>
                <a:ea typeface="微软雅黑" panose="020B0503020204020204" pitchFamily="34" charset="-122"/>
              </a:rPr>
              <a:t>是单细胞。</a:t>
            </a:r>
            <a:endParaRPr lang="en-US" altLang="zh-CN" sz="2000" dirty="0">
              <a:latin typeface="微软雅黑" panose="020B0503020204020204" pitchFamily="34" charset="-122"/>
              <a:ea typeface="微软雅黑" panose="020B0503020204020204" pitchFamily="34" charset="-122"/>
            </a:endParaRPr>
          </a:p>
          <a:p>
            <a:pPr lvl="1">
              <a:lnSpc>
                <a:spcPct val="170000"/>
              </a:lnSpc>
              <a:buFont typeface="Wingdings" panose="05000000000000000000" pitchFamily="2" charset="2"/>
              <a:buChar char="Ø"/>
            </a:pPr>
            <a:r>
              <a:rPr lang="zh-CN" altLang="en-US" sz="2000" dirty="0">
                <a:latin typeface="微软雅黑" panose="020B0503020204020204" pitchFamily="34" charset="-122"/>
                <a:ea typeface="微软雅黑" panose="020B0503020204020204" pitchFamily="34" charset="-122"/>
              </a:rPr>
              <a:t>以二乙烯基叶绿素为主要的光合色素。</a:t>
            </a:r>
            <a:endParaRPr lang="en-US" altLang="zh-CN" sz="2000" dirty="0">
              <a:latin typeface="微软雅黑" panose="020B0503020204020204" pitchFamily="34" charset="-122"/>
              <a:ea typeface="微软雅黑" panose="020B0503020204020204" pitchFamily="34" charset="-122"/>
            </a:endParaRPr>
          </a:p>
        </p:txBody>
      </p:sp>
      <p:pic>
        <p:nvPicPr>
          <p:cNvPr id="17" name="Picture 3">
            <a:extLst>
              <a:ext uri="{FF2B5EF4-FFF2-40B4-BE49-F238E27FC236}">
                <a16:creationId xmlns:a16="http://schemas.microsoft.com/office/drawing/2014/main" id="{84A50644-5CC9-737E-F22E-750EBA22F53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72688" y="1511232"/>
            <a:ext cx="4581308" cy="3665046"/>
          </a:xfrm>
          <a:prstGeom prst="rect">
            <a:avLst/>
          </a:prstGeom>
        </p:spPr>
      </p:pic>
      <p:sp>
        <p:nvSpPr>
          <p:cNvPr id="21" name="Rectangle 4">
            <a:extLst>
              <a:ext uri="{FF2B5EF4-FFF2-40B4-BE49-F238E27FC236}">
                <a16:creationId xmlns:a16="http://schemas.microsoft.com/office/drawing/2014/main" id="{8B834886-9340-A3A5-162E-FF9D76302811}"/>
              </a:ext>
            </a:extLst>
          </p:cNvPr>
          <p:cNvSpPr/>
          <p:nvPr/>
        </p:nvSpPr>
        <p:spPr>
          <a:xfrm>
            <a:off x="7317690" y="5597037"/>
            <a:ext cx="4536306" cy="338554"/>
          </a:xfrm>
          <a:prstGeom prst="rect">
            <a:avLst/>
          </a:prstGeom>
        </p:spPr>
        <p:txBody>
          <a:bodyPr wrap="none">
            <a:spAutoFit/>
          </a:bodyPr>
          <a:lstStyle/>
          <a:p>
            <a:r>
              <a:rPr lang="zh-CN" altLang="en-US" sz="1600" dirty="0">
                <a:latin typeface="Arial" panose="020B0604020202020204" pitchFamily="34" charset="0"/>
                <a:ea typeface="黑体" panose="02010609060101010101" pitchFamily="49" charset="-122"/>
                <a:cs typeface="Arial" panose="020B0604020202020204" pitchFamily="34" charset="0"/>
              </a:rPr>
              <a:t>原绿球藻</a:t>
            </a:r>
            <a:r>
              <a:rPr lang="en-US" altLang="zh-CN" sz="1600" dirty="0">
                <a:latin typeface="Arial" panose="020B0604020202020204" pitchFamily="34" charset="0"/>
                <a:ea typeface="黑体" panose="02010609060101010101" pitchFamily="49" charset="-122"/>
                <a:cs typeface="Arial" panose="020B0604020202020204" pitchFamily="34" charset="0"/>
              </a:rPr>
              <a:t>SEM</a:t>
            </a:r>
            <a:r>
              <a:rPr lang="zh-CN" altLang="en-US" sz="1600" dirty="0">
                <a:latin typeface="Arial" panose="020B0604020202020204" pitchFamily="34" charset="0"/>
                <a:ea typeface="黑体" panose="02010609060101010101" pitchFamily="49" charset="-122"/>
                <a:cs typeface="Arial" panose="020B0604020202020204" pitchFamily="34" charset="0"/>
              </a:rPr>
              <a:t>照片 </a:t>
            </a:r>
            <a:r>
              <a:rPr lang="en-US" altLang="zh-CN" sz="1600" dirty="0">
                <a:latin typeface="Arial" panose="020B0604020202020204" pitchFamily="34" charset="0"/>
                <a:ea typeface="黑体" panose="02010609060101010101" pitchFamily="49" charset="-122"/>
                <a:cs typeface="Arial" panose="020B0604020202020204" pitchFamily="34" charset="0"/>
              </a:rPr>
              <a:t>(</a:t>
            </a:r>
            <a:r>
              <a:rPr lang="zh-CN" altLang="en-US" sz="1600" dirty="0">
                <a:latin typeface="Arial" panose="020B0604020202020204" pitchFamily="34" charset="0"/>
                <a:ea typeface="黑体" panose="02010609060101010101" pitchFamily="49" charset="-122"/>
                <a:cs typeface="Arial" panose="020B0604020202020204" pitchFamily="34" charset="0"/>
              </a:rPr>
              <a:t>来源：</a:t>
            </a:r>
            <a:r>
              <a:rPr lang="en-US" sz="1600" dirty="0">
                <a:latin typeface="Arial" panose="020B0604020202020204" pitchFamily="34" charset="0"/>
                <a:ea typeface="黑体" panose="02010609060101010101" pitchFamily="49" charset="-122"/>
                <a:cs typeface="Arial" panose="020B0604020202020204" pitchFamily="34" charset="0"/>
              </a:rPr>
              <a:t>MIT Chisholm Lab</a:t>
            </a:r>
            <a:r>
              <a:rPr lang="en-US" altLang="zh-CN" sz="1600" dirty="0">
                <a:latin typeface="Arial" panose="020B0604020202020204" pitchFamily="34" charset="0"/>
                <a:ea typeface="黑体" panose="02010609060101010101" pitchFamily="49" charset="-122"/>
                <a:cs typeface="Arial" panose="020B0604020202020204" pitchFamily="34" charset="0"/>
              </a:rPr>
              <a:t>)</a:t>
            </a:r>
            <a:r>
              <a:rPr lang="zh-CN" altLang="en-US" sz="1600" dirty="0">
                <a:latin typeface="Arial" panose="020B0604020202020204" pitchFamily="34" charset="0"/>
                <a:ea typeface="黑体" panose="02010609060101010101" pitchFamily="49" charset="-122"/>
                <a:cs typeface="Arial" panose="020B0604020202020204" pitchFamily="34" charset="0"/>
              </a:rPr>
              <a:t> </a:t>
            </a:r>
            <a:endParaRPr lang="en-US" sz="1600" dirty="0">
              <a:latin typeface="Arial" panose="020B0604020202020204" pitchFamily="34" charset="0"/>
              <a:ea typeface="黑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3528886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5">
                                            <p:txEl>
                                              <p:pRg st="2" end="2"/>
                                            </p:txEl>
                                          </p:spTgt>
                                        </p:tgtEl>
                                        <p:attrNameLst>
                                          <p:attrName>style.visibility</p:attrName>
                                        </p:attrNameLst>
                                      </p:cBhvr>
                                      <p:to>
                                        <p:strVal val="visible"/>
                                      </p:to>
                                    </p:set>
                                    <p:anim calcmode="lin" valueType="num">
                                      <p:cBhvr additive="base">
                                        <p:cTn id="7"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5">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5">
                                            <p:txEl>
                                              <p:pRg st="1" end="1"/>
                                            </p:txEl>
                                          </p:spTgt>
                                        </p:tgtEl>
                                        <p:attrNameLst>
                                          <p:attrName>style.visibility</p:attrName>
                                        </p:attrNameLst>
                                      </p:cBhvr>
                                      <p:to>
                                        <p:strVal val="visible"/>
                                      </p:to>
                                    </p:set>
                                    <p:anim calcmode="lin" valueType="num">
                                      <p:cBhvr additive="base">
                                        <p:cTn id="15" dur="5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5">
                                            <p:txEl>
                                              <p:pRg st="3" end="3"/>
                                            </p:txEl>
                                          </p:spTgt>
                                        </p:tgtEl>
                                        <p:attrNameLst>
                                          <p:attrName>style.visibility</p:attrName>
                                        </p:attrNameLst>
                                      </p:cBhvr>
                                      <p:to>
                                        <p:strVal val="visible"/>
                                      </p:to>
                                    </p:set>
                                    <p:anim calcmode="lin" valueType="num">
                                      <p:cBhvr additive="base">
                                        <p:cTn id="21" dur="500" fill="hold"/>
                                        <p:tgtEl>
                                          <p:spTgt spid="15">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5">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6" name="灯片编号占位符 5"/>
          <p:cNvSpPr>
            <a:spLocks noGrp="1"/>
          </p:cNvSpPr>
          <p:nvPr>
            <p:ph type="sldNum" sz="quarter" idx="12"/>
          </p:nvPr>
        </p:nvSpPr>
        <p:spPr/>
        <p:txBody>
          <a:bodyPr/>
          <a:lstStyle/>
          <a:p>
            <a:fld id="{D4CAE505-543B-4191-9B82-84AED1843F10}" type="slidenum">
              <a:rPr lang="zh-CN" altLang="en-US" sz="1600" smtClean="0">
                <a:latin typeface="Arial" panose="020B0604020202020204" pitchFamily="34" charset="0"/>
                <a:cs typeface="Arial" panose="020B0604020202020204" pitchFamily="34" charset="0"/>
              </a:rPr>
              <a:t>4</a:t>
            </a:fld>
            <a:endParaRPr lang="zh-CN" altLang="en-US" sz="1600" dirty="0">
              <a:latin typeface="Arial" panose="020B0604020202020204" pitchFamily="34" charset="0"/>
              <a:cs typeface="Arial" panose="020B0604020202020204" pitchFamily="34" charset="0"/>
            </a:endParaRPr>
          </a:p>
        </p:txBody>
      </p:sp>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527499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01</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的生态作用</a:t>
            </a:r>
            <a:endParaRPr lang="zh-CN" altLang="en-US" sz="2800" b="1" i="1" dirty="0">
              <a:solidFill>
                <a:schemeClr val="bg1"/>
              </a:solidFill>
              <a:latin typeface="Microsoft YaHei" panose="020B0503020204020204" pitchFamily="34" charset="-122"/>
              <a:ea typeface="Microsoft YaHei" panose="020B0503020204020204" pitchFamily="34" charset="-122"/>
            </a:endParaRPr>
          </a:p>
        </p:txBody>
      </p:sp>
      <p:grpSp>
        <p:nvGrpSpPr>
          <p:cNvPr id="3" name="组合 2">
            <a:extLst>
              <a:ext uri="{FF2B5EF4-FFF2-40B4-BE49-F238E27FC236}">
                <a16:creationId xmlns:a16="http://schemas.microsoft.com/office/drawing/2014/main" id="{4CD24883-4744-988B-75B1-668F8E9A7902}"/>
              </a:ext>
            </a:extLst>
          </p:cNvPr>
          <p:cNvGrpSpPr/>
          <p:nvPr/>
        </p:nvGrpSpPr>
        <p:grpSpPr>
          <a:xfrm>
            <a:off x="-512451" y="1303267"/>
            <a:ext cx="7146300" cy="4127784"/>
            <a:chOff x="-330951" y="1602461"/>
            <a:chExt cx="7146300" cy="4127784"/>
          </a:xfrm>
        </p:grpSpPr>
        <p:graphicFrame>
          <p:nvGraphicFramePr>
            <p:cNvPr id="4" name="图表 3">
              <a:extLst>
                <a:ext uri="{FF2B5EF4-FFF2-40B4-BE49-F238E27FC236}">
                  <a16:creationId xmlns:a16="http://schemas.microsoft.com/office/drawing/2014/main" id="{A56051FE-7C18-742B-A315-A5C4F0F500A7}"/>
                </a:ext>
              </a:extLst>
            </p:cNvPr>
            <p:cNvGraphicFramePr/>
            <p:nvPr>
              <p:extLst>
                <p:ext uri="{D42A27DB-BD31-4B8C-83A1-F6EECF244321}">
                  <p14:modId xmlns:p14="http://schemas.microsoft.com/office/powerpoint/2010/main" val="2136607603"/>
                </p:ext>
              </p:extLst>
            </p:nvPr>
          </p:nvGraphicFramePr>
          <p:xfrm>
            <a:off x="-330951" y="1602461"/>
            <a:ext cx="4341640" cy="411607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图表 4">
              <a:extLst>
                <a:ext uri="{FF2B5EF4-FFF2-40B4-BE49-F238E27FC236}">
                  <a16:creationId xmlns:a16="http://schemas.microsoft.com/office/drawing/2014/main" id="{E57CE6FA-A084-6950-8EDF-107D2471841F}"/>
                </a:ext>
              </a:extLst>
            </p:cNvPr>
            <p:cNvGraphicFramePr/>
            <p:nvPr>
              <p:extLst>
                <p:ext uri="{D42A27DB-BD31-4B8C-83A1-F6EECF244321}">
                  <p14:modId xmlns:p14="http://schemas.microsoft.com/office/powerpoint/2010/main" val="3117736689"/>
                </p:ext>
              </p:extLst>
            </p:nvPr>
          </p:nvGraphicFramePr>
          <p:xfrm>
            <a:off x="2870555" y="1602461"/>
            <a:ext cx="3944794" cy="4127784"/>
          </p:xfrm>
          <a:graphic>
            <a:graphicData uri="http://schemas.openxmlformats.org/drawingml/2006/chart">
              <c:chart xmlns:c="http://schemas.openxmlformats.org/drawingml/2006/chart" xmlns:r="http://schemas.openxmlformats.org/officeDocument/2006/relationships" r:id="rId5"/>
            </a:graphicData>
          </a:graphic>
        </p:graphicFrame>
      </p:grpSp>
      <p:grpSp>
        <p:nvGrpSpPr>
          <p:cNvPr id="7" name="组合 6">
            <a:extLst>
              <a:ext uri="{FF2B5EF4-FFF2-40B4-BE49-F238E27FC236}">
                <a16:creationId xmlns:a16="http://schemas.microsoft.com/office/drawing/2014/main" id="{A1456BE4-F254-7FB0-3C24-C07CF52A8539}"/>
              </a:ext>
            </a:extLst>
          </p:cNvPr>
          <p:cNvGrpSpPr/>
          <p:nvPr/>
        </p:nvGrpSpPr>
        <p:grpSpPr>
          <a:xfrm>
            <a:off x="5974439" y="1342693"/>
            <a:ext cx="6468322" cy="4112299"/>
            <a:chOff x="4808333" y="1209113"/>
            <a:chExt cx="6468322" cy="4112299"/>
          </a:xfrm>
        </p:grpSpPr>
        <p:graphicFrame>
          <p:nvGraphicFramePr>
            <p:cNvPr id="9" name="图表 8">
              <a:extLst>
                <a:ext uri="{FF2B5EF4-FFF2-40B4-BE49-F238E27FC236}">
                  <a16:creationId xmlns:a16="http://schemas.microsoft.com/office/drawing/2014/main" id="{312A5714-AE1B-07D6-86EA-5FFCD215C5C2}"/>
                </a:ext>
              </a:extLst>
            </p:cNvPr>
            <p:cNvGraphicFramePr/>
            <p:nvPr>
              <p:extLst>
                <p:ext uri="{D42A27DB-BD31-4B8C-83A1-F6EECF244321}">
                  <p14:modId xmlns:p14="http://schemas.microsoft.com/office/powerpoint/2010/main" val="1578902466"/>
                </p:ext>
              </p:extLst>
            </p:nvPr>
          </p:nvGraphicFramePr>
          <p:xfrm>
            <a:off x="7678280" y="1209113"/>
            <a:ext cx="3598375" cy="411229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图表 9">
              <a:extLst>
                <a:ext uri="{FF2B5EF4-FFF2-40B4-BE49-F238E27FC236}">
                  <a16:creationId xmlns:a16="http://schemas.microsoft.com/office/drawing/2014/main" id="{80138ECE-6B3E-0789-0C19-C4871594E3D7}"/>
                </a:ext>
              </a:extLst>
            </p:cNvPr>
            <p:cNvGraphicFramePr/>
            <p:nvPr>
              <p:extLst>
                <p:ext uri="{D42A27DB-BD31-4B8C-83A1-F6EECF244321}">
                  <p14:modId xmlns:p14="http://schemas.microsoft.com/office/powerpoint/2010/main" val="3363530916"/>
                </p:ext>
              </p:extLst>
            </p:nvPr>
          </p:nvGraphicFramePr>
          <p:xfrm>
            <a:off x="4808333" y="1209113"/>
            <a:ext cx="3779442" cy="4112299"/>
          </p:xfrm>
          <a:graphic>
            <a:graphicData uri="http://schemas.openxmlformats.org/drawingml/2006/chart">
              <c:chart xmlns:c="http://schemas.openxmlformats.org/drawingml/2006/chart" xmlns:r="http://schemas.openxmlformats.org/officeDocument/2006/relationships" r:id="rId7"/>
            </a:graphicData>
          </a:graphic>
        </p:graphicFrame>
      </p:grpSp>
      <p:sp>
        <p:nvSpPr>
          <p:cNvPr id="11" name="Rectangle 1">
            <a:extLst>
              <a:ext uri="{FF2B5EF4-FFF2-40B4-BE49-F238E27FC236}">
                <a16:creationId xmlns:a16="http://schemas.microsoft.com/office/drawing/2014/main" id="{7580FFA1-AA86-5384-CE0A-964D8AA29C3D}"/>
              </a:ext>
            </a:extLst>
          </p:cNvPr>
          <p:cNvSpPr/>
          <p:nvPr/>
        </p:nvSpPr>
        <p:spPr>
          <a:xfrm>
            <a:off x="7832262" y="5573080"/>
            <a:ext cx="2638864" cy="338554"/>
          </a:xfrm>
          <a:prstGeom prst="rect">
            <a:avLst/>
          </a:prstGeom>
        </p:spPr>
        <p:txBody>
          <a:bodyPr wrap="none">
            <a:spAutoFit/>
          </a:bodyPr>
          <a:lstStyle/>
          <a:p>
            <a:r>
              <a:rPr lang="zh-CN" altLang="en-US" sz="1600" dirty="0">
                <a:latin typeface="Arial" panose="020B0604020202020204" pitchFamily="34" charset="0"/>
                <a:cs typeface="Arial" panose="020B0604020202020204" pitchFamily="34" charset="0"/>
              </a:rPr>
              <a:t>（</a:t>
            </a:r>
            <a:r>
              <a:rPr lang="en-US" sz="1600" dirty="0">
                <a:latin typeface="Arial" panose="020B0604020202020204" pitchFamily="34" charset="0"/>
                <a:ea typeface="宋体" charset="-122"/>
                <a:cs typeface="Arial" panose="020B0604020202020204" pitchFamily="34" charset="0"/>
              </a:rPr>
              <a:t>Partensky et al., 1999</a:t>
            </a:r>
            <a:r>
              <a:rPr lang="zh-CN" altLang="en-US" sz="1600" dirty="0">
                <a:latin typeface="Arial" panose="020B0604020202020204" pitchFamily="34" charset="0"/>
                <a:cs typeface="Arial" panose="020B0604020202020204" pitchFamily="34" charset="0"/>
              </a:rPr>
              <a:t>） </a:t>
            </a:r>
            <a:endParaRPr lang="en-US" sz="1600" dirty="0">
              <a:latin typeface="Arial" panose="020B0604020202020204" pitchFamily="34" charset="0"/>
              <a:cs typeface="Arial" panose="020B0604020202020204" pitchFamily="34" charset="0"/>
            </a:endParaRPr>
          </a:p>
        </p:txBody>
      </p:sp>
      <p:sp>
        <p:nvSpPr>
          <p:cNvPr id="12" name="Rectangle 2">
            <a:extLst>
              <a:ext uri="{FF2B5EF4-FFF2-40B4-BE49-F238E27FC236}">
                <a16:creationId xmlns:a16="http://schemas.microsoft.com/office/drawing/2014/main" id="{46057091-C01B-7D67-89AB-7AFA7EE76155}"/>
              </a:ext>
            </a:extLst>
          </p:cNvPr>
          <p:cNvSpPr/>
          <p:nvPr/>
        </p:nvSpPr>
        <p:spPr>
          <a:xfrm>
            <a:off x="300601" y="5588423"/>
            <a:ext cx="6848160" cy="338554"/>
          </a:xfrm>
          <a:prstGeom prst="rect">
            <a:avLst/>
          </a:prstGeom>
        </p:spPr>
        <p:txBody>
          <a:bodyPr wrap="square">
            <a:spAutoFit/>
          </a:bodyPr>
          <a:lstStyle/>
          <a:p>
            <a:r>
              <a:rPr lang="zh-CN" altLang="en-US" sz="1600" dirty="0">
                <a:latin typeface="Arial" panose="020B0604020202020204" pitchFamily="34" charset="0"/>
                <a:cs typeface="Arial" panose="020B0604020202020204" pitchFamily="34" charset="0"/>
              </a:rPr>
              <a:t>（</a:t>
            </a:r>
            <a:r>
              <a:rPr lang="en-US" sz="1600" dirty="0">
                <a:latin typeface="Arial" panose="020B0604020202020204" pitchFamily="34" charset="0"/>
                <a:ea typeface="宋体" charset="-122"/>
                <a:cs typeface="Arial" panose="020B0604020202020204" pitchFamily="34" charset="0"/>
              </a:rPr>
              <a:t>Campbell et al., 1997; </a:t>
            </a:r>
            <a:r>
              <a:rPr lang="en-US" sz="1600" dirty="0" err="1">
                <a:latin typeface="Arial" panose="020B0604020202020204" pitchFamily="34" charset="0"/>
                <a:ea typeface="宋体" charset="-122"/>
                <a:cs typeface="Arial" panose="020B0604020202020204" pitchFamily="34" charset="0"/>
              </a:rPr>
              <a:t>DuRand</a:t>
            </a:r>
            <a:r>
              <a:rPr lang="en-US" sz="1600" dirty="0">
                <a:latin typeface="Arial" panose="020B0604020202020204" pitchFamily="34" charset="0"/>
                <a:ea typeface="宋体" charset="-122"/>
                <a:cs typeface="Arial" panose="020B0604020202020204" pitchFamily="34" charset="0"/>
              </a:rPr>
              <a:t> et al., 2001; </a:t>
            </a:r>
            <a:r>
              <a:rPr lang="en-US" sz="1600" dirty="0" err="1">
                <a:latin typeface="Arial" panose="020B0604020202020204" pitchFamily="34" charset="0"/>
                <a:ea typeface="宋体" charset="-122"/>
                <a:cs typeface="Arial" panose="020B0604020202020204" pitchFamily="34" charset="0"/>
              </a:rPr>
              <a:t>Vaulot</a:t>
            </a:r>
            <a:r>
              <a:rPr lang="en-US" sz="1600" dirty="0">
                <a:latin typeface="Arial" panose="020B0604020202020204" pitchFamily="34" charset="0"/>
                <a:ea typeface="宋体" charset="-122"/>
                <a:cs typeface="Arial" panose="020B0604020202020204" pitchFamily="34" charset="0"/>
              </a:rPr>
              <a:t> et al., 1995</a:t>
            </a:r>
            <a:r>
              <a:rPr lang="zh-CN" altLang="en-US" sz="1600" dirty="0">
                <a:latin typeface="Arial" panose="020B0604020202020204" pitchFamily="34" charset="0"/>
                <a:cs typeface="Arial" panose="020B0604020202020204" pitchFamily="34" charset="0"/>
              </a:rPr>
              <a:t>） </a:t>
            </a:r>
            <a:endParaRPr lang="en-US" sz="1600" dirty="0">
              <a:latin typeface="Arial" panose="020B0604020202020204" pitchFamily="34" charset="0"/>
              <a:cs typeface="Arial" panose="020B0604020202020204" pitchFamily="34" charset="0"/>
            </a:endParaRPr>
          </a:p>
        </p:txBody>
      </p:sp>
      <p:sp>
        <p:nvSpPr>
          <p:cNvPr id="14" name="矩形 13">
            <a:extLst>
              <a:ext uri="{FF2B5EF4-FFF2-40B4-BE49-F238E27FC236}">
                <a16:creationId xmlns:a16="http://schemas.microsoft.com/office/drawing/2014/main" id="{8C8C05EA-40EE-07FF-54B5-DA96D22B2626}"/>
              </a:ext>
            </a:extLst>
          </p:cNvPr>
          <p:cNvSpPr/>
          <p:nvPr/>
        </p:nvSpPr>
        <p:spPr>
          <a:xfrm>
            <a:off x="6725389" y="819590"/>
            <a:ext cx="4852610" cy="523220"/>
          </a:xfrm>
          <a:prstGeom prst="rect">
            <a:avLst/>
          </a:prstGeom>
        </p:spPr>
        <p:txBody>
          <a:bodyPr wrap="none">
            <a:spAutoFit/>
          </a:bodyPr>
          <a:lstStyle/>
          <a:p>
            <a:r>
              <a:rPr lang="zh-CN" altLang="en-US" sz="2800" b="1" dirty="0">
                <a:solidFill>
                  <a:srgbClr val="016DB6"/>
                </a:solidFill>
                <a:latin typeface="Microsoft YaHei" panose="020B0503020204020204" pitchFamily="34" charset="-122"/>
                <a:ea typeface="Microsoft YaHei" panose="020B0503020204020204" pitchFamily="34" charset="-122"/>
              </a:rPr>
              <a:t>开阔大洋生产力主要的贡献者</a:t>
            </a:r>
          </a:p>
        </p:txBody>
      </p:sp>
      <p:sp>
        <p:nvSpPr>
          <p:cNvPr id="16" name="矩形 15">
            <a:extLst>
              <a:ext uri="{FF2B5EF4-FFF2-40B4-BE49-F238E27FC236}">
                <a16:creationId xmlns:a16="http://schemas.microsoft.com/office/drawing/2014/main" id="{FAD1A36E-BF96-4FEB-6DF0-3E853FEC226E}"/>
              </a:ext>
            </a:extLst>
          </p:cNvPr>
          <p:cNvSpPr/>
          <p:nvPr/>
        </p:nvSpPr>
        <p:spPr>
          <a:xfrm>
            <a:off x="1055077" y="6033063"/>
            <a:ext cx="9905377" cy="600487"/>
          </a:xfrm>
          <a:prstGeom prst="rect">
            <a:avLst/>
          </a:prstGeom>
          <a:solidFill>
            <a:srgbClr val="016DB6"/>
          </a:solidFill>
          <a:ln>
            <a:solidFill>
              <a:srgbClr val="016DB6"/>
            </a:solidFill>
          </a:ln>
          <a:effectLst>
            <a:outerShdw blurRad="190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rPr>
              <a:t>原绿球藻</a:t>
            </a:r>
            <a:r>
              <a:rPr lang="zh-CN" altLang="en-US" sz="2000" dirty="0">
                <a:solidFill>
                  <a:schemeClr val="bg1"/>
                </a:solidFill>
                <a:latin typeface="微软雅黑" panose="020B0503020204020204" pitchFamily="34" charset="-122"/>
                <a:ea typeface="微软雅黑" panose="020B0503020204020204" pitchFamily="34" charset="-122"/>
              </a:rPr>
              <a:t>可以占到寡营养热带和亚热带海区光合生物生物量和净初级生产力的近</a:t>
            </a:r>
            <a:r>
              <a:rPr lang="en-US" altLang="zh-CN" sz="2000" b="1" dirty="0">
                <a:solidFill>
                  <a:schemeClr val="bg1"/>
                </a:solidFill>
                <a:latin typeface="微软雅黑" panose="020B0503020204020204" pitchFamily="34" charset="-122"/>
                <a:ea typeface="微软雅黑" panose="020B0503020204020204" pitchFamily="34" charset="-122"/>
              </a:rPr>
              <a:t>50%</a:t>
            </a:r>
            <a:r>
              <a:rPr lang="zh-CN" altLang="en-US" sz="2000" dirty="0">
                <a:solidFill>
                  <a:schemeClr val="bg1"/>
                </a:solidFill>
                <a:latin typeface="微软雅黑" panose="020B0503020204020204" pitchFamily="34" charset="-122"/>
                <a:ea typeface="微软雅黑" panose="020B0503020204020204" pitchFamily="34" charset="-122"/>
              </a:rPr>
              <a:t>。</a:t>
            </a:r>
            <a:endParaRPr lang="en-US" altLang="zh-CN" sz="20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22521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6" name="灯片编号占位符 5"/>
          <p:cNvSpPr>
            <a:spLocks noGrp="1"/>
          </p:cNvSpPr>
          <p:nvPr>
            <p:ph type="sldNum" sz="quarter" idx="12"/>
          </p:nvPr>
        </p:nvSpPr>
        <p:spPr/>
        <p:txBody>
          <a:bodyPr/>
          <a:lstStyle/>
          <a:p>
            <a:fld id="{D4CAE505-543B-4191-9B82-84AED1843F10}" type="slidenum">
              <a:rPr lang="zh-CN" altLang="en-US" sz="1600" smtClean="0">
                <a:latin typeface="Arial" panose="020B0604020202020204" pitchFamily="34" charset="0"/>
                <a:cs typeface="Arial" panose="020B0604020202020204" pitchFamily="34" charset="0"/>
              </a:rPr>
              <a:t>5</a:t>
            </a:fld>
            <a:endParaRPr lang="zh-CN" altLang="en-US" sz="1600" dirty="0">
              <a:latin typeface="Arial" panose="020B0604020202020204" pitchFamily="34" charset="0"/>
              <a:cs typeface="Arial" panose="020B0604020202020204" pitchFamily="34" charset="0"/>
            </a:endParaRPr>
          </a:p>
        </p:txBody>
      </p:sp>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527499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01</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的全球分布</a:t>
            </a:r>
            <a:endParaRPr lang="zh-CN" altLang="en-US" sz="2800" b="1" i="1" dirty="0">
              <a:solidFill>
                <a:schemeClr val="bg1"/>
              </a:solidFill>
              <a:latin typeface="Microsoft YaHei" panose="020B0503020204020204" pitchFamily="34" charset="-122"/>
              <a:ea typeface="Microsoft YaHei" panose="020B0503020204020204" pitchFamily="34" charset="-122"/>
            </a:endParaRPr>
          </a:p>
        </p:txBody>
      </p:sp>
      <p:grpSp>
        <p:nvGrpSpPr>
          <p:cNvPr id="2" name="组合 1">
            <a:extLst>
              <a:ext uri="{FF2B5EF4-FFF2-40B4-BE49-F238E27FC236}">
                <a16:creationId xmlns:a16="http://schemas.microsoft.com/office/drawing/2014/main" id="{A5076D59-2957-2370-CA56-CF61D5257994}"/>
              </a:ext>
            </a:extLst>
          </p:cNvPr>
          <p:cNvGrpSpPr/>
          <p:nvPr/>
        </p:nvGrpSpPr>
        <p:grpSpPr>
          <a:xfrm>
            <a:off x="873370" y="676219"/>
            <a:ext cx="10121995" cy="5878398"/>
            <a:chOff x="1261466" y="1156149"/>
            <a:chExt cx="9698729" cy="5379389"/>
          </a:xfrm>
        </p:grpSpPr>
        <p:pic>
          <p:nvPicPr>
            <p:cNvPr id="15" name="图片 14">
              <a:extLst>
                <a:ext uri="{FF2B5EF4-FFF2-40B4-BE49-F238E27FC236}">
                  <a16:creationId xmlns:a16="http://schemas.microsoft.com/office/drawing/2014/main" id="{E53A1C3B-5C9D-7844-C90D-1E96043D180D}"/>
                </a:ext>
              </a:extLst>
            </p:cNvPr>
            <p:cNvPicPr>
              <a:picLocks noChangeAspect="1"/>
            </p:cNvPicPr>
            <p:nvPr/>
          </p:nvPicPr>
          <p:blipFill rotWithShape="1">
            <a:blip r:embed="rId4">
              <a:extLst>
                <a:ext uri="{28A0092B-C50C-407E-A947-70E740481C1C}">
                  <a14:useLocalDpi xmlns:a14="http://schemas.microsoft.com/office/drawing/2010/main" val="0"/>
                </a:ext>
              </a:extLst>
            </a:blip>
            <a:srcRect t="14959" b="15317"/>
            <a:stretch/>
          </p:blipFill>
          <p:spPr>
            <a:xfrm>
              <a:off x="1261466" y="1156149"/>
              <a:ext cx="9698729" cy="5379389"/>
            </a:xfrm>
            <a:prstGeom prst="rect">
              <a:avLst/>
            </a:prstGeom>
          </p:spPr>
        </p:pic>
        <p:sp>
          <p:nvSpPr>
            <p:cNvPr id="17" name="文本框 16">
              <a:extLst>
                <a:ext uri="{FF2B5EF4-FFF2-40B4-BE49-F238E27FC236}">
                  <a16:creationId xmlns:a16="http://schemas.microsoft.com/office/drawing/2014/main" id="{9E5F9BE1-91AA-7813-B5E8-347D097868E6}"/>
                </a:ext>
              </a:extLst>
            </p:cNvPr>
            <p:cNvSpPr txBox="1"/>
            <p:nvPr/>
          </p:nvSpPr>
          <p:spPr>
            <a:xfrm>
              <a:off x="3394173" y="5889721"/>
              <a:ext cx="1054249" cy="307777"/>
            </a:xfrm>
            <a:prstGeom prst="rect">
              <a:avLst/>
            </a:prstGeom>
            <a:noFill/>
          </p:spPr>
          <p:txBody>
            <a:bodyPr wrap="square" rtlCol="0">
              <a:spAutoFit/>
            </a:bodyPr>
            <a:lstStyle/>
            <a:p>
              <a:r>
                <a:rPr lang="zh-CN" altLang="en-US" sz="1400" dirty="0">
                  <a:solidFill>
                    <a:schemeClr val="bg1"/>
                  </a:solidFill>
                  <a:latin typeface="黑体" panose="02010609060101010101" pitchFamily="49" charset="-122"/>
                  <a:ea typeface="黑体" panose="02010609060101010101" pitchFamily="49" charset="-122"/>
                </a:rPr>
                <a:t>硅</a:t>
              </a:r>
              <a:r>
                <a:rPr lang="en-US" altLang="zh-CN" sz="1400" dirty="0">
                  <a:solidFill>
                    <a:schemeClr val="bg1"/>
                  </a:solidFill>
                  <a:latin typeface="黑体" panose="02010609060101010101" pitchFamily="49" charset="-122"/>
                  <a:ea typeface="黑体" panose="02010609060101010101" pitchFamily="49" charset="-122"/>
                </a:rPr>
                <a:t> </a:t>
              </a:r>
              <a:r>
                <a:rPr lang="zh-CN" altLang="en-US" sz="1400" dirty="0">
                  <a:solidFill>
                    <a:schemeClr val="bg1"/>
                  </a:solidFill>
                  <a:latin typeface="黑体" panose="02010609060101010101" pitchFamily="49" charset="-122"/>
                  <a:ea typeface="黑体" panose="02010609060101010101" pitchFamily="49" charset="-122"/>
                </a:rPr>
                <a:t>藻</a:t>
              </a:r>
            </a:p>
          </p:txBody>
        </p:sp>
        <p:sp>
          <p:nvSpPr>
            <p:cNvPr id="18" name="文本框 17">
              <a:extLst>
                <a:ext uri="{FF2B5EF4-FFF2-40B4-BE49-F238E27FC236}">
                  <a16:creationId xmlns:a16="http://schemas.microsoft.com/office/drawing/2014/main" id="{C78D4BC4-8234-7C7A-3E8A-11684CEF56EC}"/>
                </a:ext>
              </a:extLst>
            </p:cNvPr>
            <p:cNvSpPr txBox="1"/>
            <p:nvPr/>
          </p:nvSpPr>
          <p:spPr>
            <a:xfrm>
              <a:off x="2672401" y="5548666"/>
              <a:ext cx="1054249" cy="307777"/>
            </a:xfrm>
            <a:prstGeom prst="rect">
              <a:avLst/>
            </a:prstGeom>
            <a:noFill/>
          </p:spPr>
          <p:txBody>
            <a:bodyPr wrap="square" rtlCol="0">
              <a:spAutoFit/>
            </a:bodyPr>
            <a:lstStyle/>
            <a:p>
              <a:r>
                <a:rPr lang="zh-CN" altLang="en-US" sz="1400" b="1" dirty="0">
                  <a:solidFill>
                    <a:schemeClr val="bg1"/>
                  </a:solidFill>
                  <a:latin typeface="黑体" panose="02010609060101010101" pitchFamily="49" charset="-122"/>
                  <a:ea typeface="黑体" panose="02010609060101010101" pitchFamily="49" charset="-122"/>
                </a:rPr>
                <a:t>丰度</a:t>
              </a:r>
            </a:p>
          </p:txBody>
        </p:sp>
        <p:sp>
          <p:nvSpPr>
            <p:cNvPr id="19" name="文本框 18">
              <a:extLst>
                <a:ext uri="{FF2B5EF4-FFF2-40B4-BE49-F238E27FC236}">
                  <a16:creationId xmlns:a16="http://schemas.microsoft.com/office/drawing/2014/main" id="{22B59D21-056A-BB39-6DB2-1B878917709B}"/>
                </a:ext>
              </a:extLst>
            </p:cNvPr>
            <p:cNvSpPr txBox="1"/>
            <p:nvPr/>
          </p:nvSpPr>
          <p:spPr>
            <a:xfrm>
              <a:off x="4992348" y="5938611"/>
              <a:ext cx="615729" cy="307777"/>
            </a:xfrm>
            <a:prstGeom prst="rect">
              <a:avLst/>
            </a:prstGeom>
            <a:noFill/>
          </p:spPr>
          <p:txBody>
            <a:bodyPr wrap="square" rtlCol="0">
              <a:spAutoFit/>
            </a:bodyPr>
            <a:lstStyle/>
            <a:p>
              <a:r>
                <a:rPr lang="zh-CN" altLang="en-US" sz="1400" dirty="0">
                  <a:solidFill>
                    <a:schemeClr val="bg1"/>
                  </a:solidFill>
                  <a:latin typeface="黑体" panose="02010609060101010101" pitchFamily="49" charset="-122"/>
                  <a:ea typeface="黑体" panose="02010609060101010101" pitchFamily="49" charset="-122"/>
                </a:rPr>
                <a:t>甲藻</a:t>
              </a:r>
            </a:p>
          </p:txBody>
        </p:sp>
        <p:sp>
          <p:nvSpPr>
            <p:cNvPr id="21" name="文本框 20">
              <a:extLst>
                <a:ext uri="{FF2B5EF4-FFF2-40B4-BE49-F238E27FC236}">
                  <a16:creationId xmlns:a16="http://schemas.microsoft.com/office/drawing/2014/main" id="{EFBB814D-F250-072D-9D79-4A335B3832D1}"/>
                </a:ext>
              </a:extLst>
            </p:cNvPr>
            <p:cNvSpPr txBox="1"/>
            <p:nvPr/>
          </p:nvSpPr>
          <p:spPr>
            <a:xfrm>
              <a:off x="6513501" y="5938610"/>
              <a:ext cx="1054249" cy="307777"/>
            </a:xfrm>
            <a:prstGeom prst="rect">
              <a:avLst/>
            </a:prstGeom>
            <a:noFill/>
          </p:spPr>
          <p:txBody>
            <a:bodyPr wrap="square" rtlCol="0">
              <a:spAutoFit/>
            </a:bodyPr>
            <a:lstStyle/>
            <a:p>
              <a:r>
                <a:rPr lang="zh-CN" altLang="en-US" sz="1400" dirty="0">
                  <a:solidFill>
                    <a:schemeClr val="bg1"/>
                  </a:solidFill>
                  <a:latin typeface="黑体" panose="02010609060101010101" pitchFamily="49" charset="-122"/>
                  <a:ea typeface="黑体" panose="02010609060101010101" pitchFamily="49" charset="-122"/>
                </a:rPr>
                <a:t>聚球藻</a:t>
              </a:r>
            </a:p>
          </p:txBody>
        </p:sp>
        <p:sp>
          <p:nvSpPr>
            <p:cNvPr id="22" name="文本框 21">
              <a:extLst>
                <a:ext uri="{FF2B5EF4-FFF2-40B4-BE49-F238E27FC236}">
                  <a16:creationId xmlns:a16="http://schemas.microsoft.com/office/drawing/2014/main" id="{F5FD4207-4748-3AC2-6B4D-6A8B08E33A2A}"/>
                </a:ext>
              </a:extLst>
            </p:cNvPr>
            <p:cNvSpPr txBox="1"/>
            <p:nvPr/>
          </p:nvSpPr>
          <p:spPr>
            <a:xfrm>
              <a:off x="8008332" y="5938611"/>
              <a:ext cx="1054249" cy="307777"/>
            </a:xfrm>
            <a:prstGeom prst="rect">
              <a:avLst/>
            </a:prstGeom>
            <a:noFill/>
          </p:spPr>
          <p:txBody>
            <a:bodyPr wrap="square" rtlCol="0">
              <a:spAutoFit/>
            </a:bodyPr>
            <a:lstStyle/>
            <a:p>
              <a:r>
                <a:rPr lang="zh-CN" altLang="en-US" sz="1400" dirty="0">
                  <a:solidFill>
                    <a:schemeClr val="bg1"/>
                  </a:solidFill>
                  <a:latin typeface="黑体" panose="02010609060101010101" pitchFamily="49" charset="-122"/>
                  <a:ea typeface="黑体" panose="02010609060101010101" pitchFamily="49" charset="-122"/>
                </a:rPr>
                <a:t>原绿球藻</a:t>
              </a:r>
            </a:p>
          </p:txBody>
        </p:sp>
      </p:grpSp>
      <p:sp>
        <p:nvSpPr>
          <p:cNvPr id="24" name="TextBox 3">
            <a:extLst>
              <a:ext uri="{FF2B5EF4-FFF2-40B4-BE49-F238E27FC236}">
                <a16:creationId xmlns:a16="http://schemas.microsoft.com/office/drawing/2014/main" id="{917F11B3-78FE-C219-4BA1-8D0D3069DD70}"/>
              </a:ext>
            </a:extLst>
          </p:cNvPr>
          <p:cNvSpPr txBox="1"/>
          <p:nvPr/>
        </p:nvSpPr>
        <p:spPr>
          <a:xfrm>
            <a:off x="4362192" y="6519446"/>
            <a:ext cx="3467616" cy="338554"/>
          </a:xfrm>
          <a:prstGeom prst="rect">
            <a:avLst/>
          </a:prstGeom>
          <a:noFill/>
        </p:spPr>
        <p:txBody>
          <a:bodyPr wrap="square" rtlCol="0">
            <a:spAutoFit/>
          </a:bodyPr>
          <a:lstStyle/>
          <a:p>
            <a:r>
              <a:rPr lang="zh-CN" altLang="en-US" sz="1600" b="1" dirty="0">
                <a:solidFill>
                  <a:srgbClr val="016DB6"/>
                </a:solidFill>
                <a:latin typeface="微软雅黑" panose="020B0503020204020204" pitchFamily="34" charset="-122"/>
                <a:ea typeface="微软雅黑" panose="020B0503020204020204" pitchFamily="34" charset="-122"/>
              </a:rPr>
              <a:t>原绿球藻与主要海洋藻类的全球分布</a:t>
            </a:r>
            <a:endParaRPr lang="en-US" sz="1600" dirty="0">
              <a:solidFill>
                <a:srgbClr val="016DB6"/>
              </a:solidFill>
              <a:latin typeface="微软雅黑" panose="020B0503020204020204" pitchFamily="34" charset="-122"/>
              <a:ea typeface="微软雅黑" panose="020B0503020204020204" pitchFamily="34" charset="-122"/>
            </a:endParaRPr>
          </a:p>
        </p:txBody>
      </p:sp>
      <p:sp>
        <p:nvSpPr>
          <p:cNvPr id="25" name="Rectangle 4">
            <a:extLst>
              <a:ext uri="{FF2B5EF4-FFF2-40B4-BE49-F238E27FC236}">
                <a16:creationId xmlns:a16="http://schemas.microsoft.com/office/drawing/2014/main" id="{AD3AC652-AD96-2178-4164-A723CC75FB1F}"/>
              </a:ext>
            </a:extLst>
          </p:cNvPr>
          <p:cNvSpPr/>
          <p:nvPr/>
        </p:nvSpPr>
        <p:spPr>
          <a:xfrm>
            <a:off x="7778337" y="6504057"/>
            <a:ext cx="3036409" cy="338554"/>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cs typeface="Arial" panose="020B0604020202020204" pitchFamily="34" charset="0"/>
              </a:rPr>
              <a:t>（来源：</a:t>
            </a:r>
            <a:r>
              <a:rPr lang="en-US" sz="1600" dirty="0">
                <a:latin typeface="微软雅黑" panose="020B0503020204020204" pitchFamily="34" charset="-122"/>
                <a:ea typeface="微软雅黑" panose="020B0503020204020204" pitchFamily="34" charset="-122"/>
                <a:cs typeface="Arial" panose="020B0604020202020204" pitchFamily="34" charset="0"/>
              </a:rPr>
              <a:t>MIT Chisholm Lab</a:t>
            </a:r>
            <a:r>
              <a:rPr lang="zh-CN" altLang="en-US" sz="1600" dirty="0">
                <a:latin typeface="微软雅黑" panose="020B0503020204020204" pitchFamily="34" charset="-122"/>
                <a:ea typeface="微软雅黑" panose="020B0503020204020204" pitchFamily="34" charset="-122"/>
                <a:cs typeface="Arial" panose="020B0604020202020204" pitchFamily="34" charset="0"/>
              </a:rPr>
              <a:t>） </a:t>
            </a:r>
            <a:endParaRPr lang="en-US" sz="1600"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26" name="Rounded Rectangle 17">
            <a:extLst>
              <a:ext uri="{FF2B5EF4-FFF2-40B4-BE49-F238E27FC236}">
                <a16:creationId xmlns:a16="http://schemas.microsoft.com/office/drawing/2014/main" id="{8584B077-12B1-23A9-9EDD-D35FECDCD3E0}"/>
              </a:ext>
            </a:extLst>
          </p:cNvPr>
          <p:cNvSpPr/>
          <p:nvPr/>
        </p:nvSpPr>
        <p:spPr>
          <a:xfrm>
            <a:off x="7673156" y="5873110"/>
            <a:ext cx="1724602" cy="641457"/>
          </a:xfrm>
          <a:prstGeom prst="roundRect">
            <a:avLst/>
          </a:prstGeom>
          <a:noFill/>
          <a:ln w="28575">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solidFill>
            </a:endParaRPr>
          </a:p>
        </p:txBody>
      </p:sp>
      <p:cxnSp>
        <p:nvCxnSpPr>
          <p:cNvPr id="27" name="直线连接符 26">
            <a:extLst>
              <a:ext uri="{FF2B5EF4-FFF2-40B4-BE49-F238E27FC236}">
                <a16:creationId xmlns:a16="http://schemas.microsoft.com/office/drawing/2014/main" id="{0194CB67-DEA8-70E3-4946-417B3C1E4178}"/>
              </a:ext>
            </a:extLst>
          </p:cNvPr>
          <p:cNvCxnSpPr>
            <a:cxnSpLocks/>
          </p:cNvCxnSpPr>
          <p:nvPr/>
        </p:nvCxnSpPr>
        <p:spPr>
          <a:xfrm>
            <a:off x="838364" y="2074086"/>
            <a:ext cx="10192007" cy="0"/>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8" name="直线连接符 27">
            <a:extLst>
              <a:ext uri="{FF2B5EF4-FFF2-40B4-BE49-F238E27FC236}">
                <a16:creationId xmlns:a16="http://schemas.microsoft.com/office/drawing/2014/main" id="{01AA7512-D139-0EB5-7482-35CDB16A4CB1}"/>
              </a:ext>
            </a:extLst>
          </p:cNvPr>
          <p:cNvCxnSpPr>
            <a:cxnSpLocks/>
          </p:cNvCxnSpPr>
          <p:nvPr/>
        </p:nvCxnSpPr>
        <p:spPr>
          <a:xfrm>
            <a:off x="838364" y="4805760"/>
            <a:ext cx="10192007" cy="0"/>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861DE4EB-0D8D-F947-C729-77AFAE88FD3C}"/>
              </a:ext>
            </a:extLst>
          </p:cNvPr>
          <p:cNvSpPr/>
          <p:nvPr/>
        </p:nvSpPr>
        <p:spPr>
          <a:xfrm>
            <a:off x="11071016" y="1843827"/>
            <a:ext cx="1040742" cy="738664"/>
          </a:xfrm>
          <a:prstGeom prst="rect">
            <a:avLst/>
          </a:prstGeom>
          <a:ln>
            <a:noFill/>
          </a:ln>
        </p:spPr>
        <p:txBody>
          <a:bodyPr wrap="square">
            <a:spAutoFit/>
          </a:bodyPr>
          <a:lstStyle/>
          <a:p>
            <a:pPr algn="just"/>
            <a:r>
              <a:rPr lang="en-US" altLang="zh-CN" sz="2400" b="1" kern="0" dirty="0">
                <a:solidFill>
                  <a:srgbClr val="016DB6"/>
                </a:solidFill>
                <a:latin typeface="Arial" panose="020B0604020202020204" pitchFamily="34" charset="0"/>
                <a:ea typeface="Microsoft YaHei" panose="020B0503020204020204" pitchFamily="34" charset="-122"/>
                <a:cs typeface="Arial" panose="020B0604020202020204" pitchFamily="34" charset="0"/>
              </a:rPr>
              <a:t>40°N</a:t>
            </a:r>
            <a:endParaRPr lang="zh-CN" altLang="en-US" sz="1800" b="1" kern="100" dirty="0">
              <a:solidFill>
                <a:srgbClr val="016DB6"/>
              </a:solidFill>
              <a:latin typeface="Arial" panose="020B0604020202020204" pitchFamily="34" charset="0"/>
              <a:ea typeface="Microsoft YaHei" panose="020B0503020204020204" pitchFamily="34" charset="-122"/>
              <a:cs typeface="Arial" panose="020B0604020202020204" pitchFamily="34" charset="0"/>
            </a:endParaRPr>
          </a:p>
          <a:p>
            <a:pPr algn="just"/>
            <a:endParaRPr lang="zh-CN" altLang="en-US" b="1" kern="100" dirty="0">
              <a:solidFill>
                <a:srgbClr val="016DB6"/>
              </a:solidFill>
              <a:latin typeface="Arial" panose="020B0604020202020204" pitchFamily="34" charset="0"/>
              <a:ea typeface="Microsoft YaHei" panose="020B0503020204020204" pitchFamily="34" charset="-122"/>
              <a:cs typeface="Arial" panose="020B0604020202020204" pitchFamily="34" charset="0"/>
            </a:endParaRPr>
          </a:p>
        </p:txBody>
      </p:sp>
      <p:sp>
        <p:nvSpPr>
          <p:cNvPr id="30" name="矩形 29">
            <a:extLst>
              <a:ext uri="{FF2B5EF4-FFF2-40B4-BE49-F238E27FC236}">
                <a16:creationId xmlns:a16="http://schemas.microsoft.com/office/drawing/2014/main" id="{0B1BAC7C-3C24-AFFA-64DA-FC6BA52EFE86}"/>
              </a:ext>
            </a:extLst>
          </p:cNvPr>
          <p:cNvSpPr/>
          <p:nvPr/>
        </p:nvSpPr>
        <p:spPr>
          <a:xfrm>
            <a:off x="11103088" y="4589604"/>
            <a:ext cx="976598" cy="738664"/>
          </a:xfrm>
          <a:prstGeom prst="rect">
            <a:avLst/>
          </a:prstGeom>
          <a:ln>
            <a:noFill/>
          </a:ln>
        </p:spPr>
        <p:txBody>
          <a:bodyPr wrap="square">
            <a:spAutoFit/>
          </a:bodyPr>
          <a:lstStyle/>
          <a:p>
            <a:pPr algn="just"/>
            <a:r>
              <a:rPr lang="en-US" altLang="zh-CN" sz="2400" b="1" kern="0" dirty="0">
                <a:solidFill>
                  <a:srgbClr val="016DB6"/>
                </a:solidFill>
                <a:latin typeface="Arial" panose="020B0604020202020204" pitchFamily="34" charset="0"/>
                <a:ea typeface="Microsoft YaHei" panose="020B0503020204020204" pitchFamily="34" charset="-122"/>
                <a:cs typeface="Arial" panose="020B0604020202020204" pitchFamily="34" charset="0"/>
              </a:rPr>
              <a:t>40°S</a:t>
            </a:r>
            <a:endParaRPr lang="zh-CN" altLang="en-US" b="1" kern="100" dirty="0">
              <a:solidFill>
                <a:srgbClr val="016DB6"/>
              </a:solidFill>
              <a:latin typeface="Arial" panose="020B0604020202020204" pitchFamily="34" charset="0"/>
              <a:ea typeface="Microsoft YaHei" panose="020B0503020204020204" pitchFamily="34" charset="-122"/>
              <a:cs typeface="Arial" panose="020B0604020202020204" pitchFamily="34" charset="0"/>
            </a:endParaRPr>
          </a:p>
          <a:p>
            <a:pPr algn="just"/>
            <a:endParaRPr lang="zh-CN" altLang="en-US" b="1" kern="100" dirty="0">
              <a:solidFill>
                <a:srgbClr val="016DB6"/>
              </a:solidFill>
              <a:latin typeface="Arial" panose="020B0604020202020204" pitchFamily="34" charset="0"/>
              <a:ea typeface="Microsoft YaHei" panose="020B0503020204020204" pitchFamily="34" charset="-122"/>
              <a:cs typeface="Arial" panose="020B0604020202020204" pitchFamily="34" charset="0"/>
            </a:endParaRPr>
          </a:p>
        </p:txBody>
      </p:sp>
    </p:spTree>
    <p:extLst>
      <p:ext uri="{BB962C8B-B14F-4D97-AF65-F5344CB8AC3E}">
        <p14:creationId xmlns:p14="http://schemas.microsoft.com/office/powerpoint/2010/main" val="4034386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par>
                                <p:cTn id="8" presetID="22" presetClass="entr" presetSubtype="8"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left)">
                                      <p:cBhvr>
                                        <p:cTn id="10" dur="500"/>
                                        <p:tgtEl>
                                          <p:spTgt spid="27"/>
                                        </p:tgtEl>
                                      </p:cBhvr>
                                    </p:animEffect>
                                  </p:childTnLst>
                                </p:cTn>
                              </p:par>
                              <p:par>
                                <p:cTn id="11" presetID="22" presetClass="entr" presetSubtype="8"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left)">
                                      <p:cBhvr>
                                        <p:cTn id="13" dur="500"/>
                                        <p:tgtEl>
                                          <p:spTgt spid="28"/>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wipe(left)">
                                      <p:cBhvr>
                                        <p:cTn id="16" dur="500"/>
                                        <p:tgtEl>
                                          <p:spTgt spid="29"/>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9" grpId="0"/>
      <p:bldP spid="3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6" name="灯片编号占位符 5"/>
          <p:cNvSpPr>
            <a:spLocks noGrp="1"/>
          </p:cNvSpPr>
          <p:nvPr>
            <p:ph type="sldNum" sz="quarter" idx="12"/>
          </p:nvPr>
        </p:nvSpPr>
        <p:spPr>
          <a:xfrm>
            <a:off x="9235962" y="6425959"/>
            <a:ext cx="2743200" cy="365125"/>
          </a:xfrm>
        </p:spPr>
        <p:txBody>
          <a:bodyPr/>
          <a:lstStyle/>
          <a:p>
            <a:fld id="{D4CAE505-543B-4191-9B82-84AED1843F10}" type="slidenum">
              <a:rPr lang="zh-CN" altLang="en-US" sz="1600" smtClean="0">
                <a:latin typeface="Arial" panose="020B0604020202020204" pitchFamily="34" charset="0"/>
                <a:cs typeface="Arial" panose="020B0604020202020204" pitchFamily="34" charset="0"/>
              </a:rPr>
              <a:t>6</a:t>
            </a:fld>
            <a:endParaRPr lang="zh-CN" altLang="en-US" sz="1600" dirty="0">
              <a:latin typeface="Arial" panose="020B0604020202020204" pitchFamily="34" charset="0"/>
              <a:cs typeface="Arial" panose="020B0604020202020204" pitchFamily="34" charset="0"/>
            </a:endParaRPr>
          </a:p>
        </p:txBody>
      </p:sp>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5983314"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01</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的全球分布变化</a:t>
            </a:r>
            <a:endParaRPr lang="zh-CN" altLang="en-US" sz="2800" b="1" i="1" dirty="0">
              <a:solidFill>
                <a:schemeClr val="bg1"/>
              </a:solidFill>
              <a:latin typeface="Microsoft YaHei" panose="020B0503020204020204" pitchFamily="34" charset="-122"/>
              <a:ea typeface="Microsoft YaHei" panose="020B0503020204020204" pitchFamily="34" charset="-122"/>
            </a:endParaRPr>
          </a:p>
        </p:txBody>
      </p:sp>
      <p:pic>
        <p:nvPicPr>
          <p:cNvPr id="2" name="图片 7" descr="电视游戏的萤幕亮着&#10;&#10;中度可信度描述已自动生成">
            <a:extLst>
              <a:ext uri="{FF2B5EF4-FFF2-40B4-BE49-F238E27FC236}">
                <a16:creationId xmlns:a16="http://schemas.microsoft.com/office/drawing/2014/main" id="{0C15F6F2-CB5C-2011-CC94-1D8E859C8B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0602" y="1260423"/>
            <a:ext cx="7390194" cy="460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10">
            <a:extLst>
              <a:ext uri="{FF2B5EF4-FFF2-40B4-BE49-F238E27FC236}">
                <a16:creationId xmlns:a16="http://schemas.microsoft.com/office/drawing/2014/main" id="{F76ED214-85D2-F6F3-A415-CE1735043354}"/>
              </a:ext>
            </a:extLst>
          </p:cNvPr>
          <p:cNvSpPr>
            <a:spLocks noChangeArrowheads="1"/>
          </p:cNvSpPr>
          <p:nvPr/>
        </p:nvSpPr>
        <p:spPr bwMode="auto">
          <a:xfrm>
            <a:off x="825600" y="5963492"/>
            <a:ext cx="6263253"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1" i="0" u="none" strike="noStrike" cap="none" normalizeH="0" baseline="0" dirty="0">
                <a:ln>
                  <a:noFill/>
                </a:ln>
                <a:solidFill>
                  <a:srgbClr val="000000"/>
                </a:solidFill>
                <a:effectLst/>
                <a:latin typeface="微软雅黑" panose="020B0503020204020204" pitchFamily="34" charset="-122"/>
                <a:ea typeface="微软雅黑" panose="020B0503020204020204" pitchFamily="34" charset="-122"/>
              </a:rPr>
              <a:t>原绿球藻</a:t>
            </a:r>
            <a:r>
              <a:rPr lang="zh-CN" altLang="en-US" sz="1600" b="1" dirty="0">
                <a:solidFill>
                  <a:srgbClr val="000000"/>
                </a:solidFill>
                <a:latin typeface="微软雅黑" panose="020B0503020204020204" pitchFamily="34" charset="-122"/>
                <a:ea typeface="微软雅黑" panose="020B0503020204020204" pitchFamily="34" charset="-122"/>
              </a:rPr>
              <a:t>和聚球藻</a:t>
            </a:r>
            <a:r>
              <a:rPr kumimoji="0" lang="zh-CN" altLang="zh-CN" sz="1600" b="1" i="0" u="none" strike="noStrike" cap="none" normalizeH="0" baseline="0" dirty="0">
                <a:ln>
                  <a:noFill/>
                </a:ln>
                <a:solidFill>
                  <a:srgbClr val="000000"/>
                </a:solidFill>
                <a:effectLst/>
                <a:latin typeface="微软雅黑" panose="020B0503020204020204" pitchFamily="34" charset="-122"/>
                <a:ea typeface="微软雅黑" panose="020B0503020204020204" pitchFamily="34" charset="-122"/>
              </a:rPr>
              <a:t>在全球海洋中丰度及海洋暖化趋势下的变化</a:t>
            </a:r>
            <a:r>
              <a:rPr kumimoji="0" lang="zh-CN" altLang="en-US" sz="1600" b="1" i="0" u="none" strike="noStrike" cap="none" normalizeH="0" baseline="0" dirty="0">
                <a:ln>
                  <a:noFill/>
                </a:ln>
                <a:solidFill>
                  <a:srgbClr val="000000"/>
                </a:solidFill>
                <a:effectLst/>
                <a:latin typeface="微软雅黑" panose="020B0503020204020204" pitchFamily="34" charset="-122"/>
                <a:ea typeface="微软雅黑" panose="020B0503020204020204" pitchFamily="34" charset="-122"/>
              </a:rPr>
              <a:t>预测</a:t>
            </a:r>
            <a:endParaRPr kumimoji="0" lang="zh-CN" altLang="zh-CN" sz="16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p:txBody>
      </p:sp>
      <p:pic>
        <p:nvPicPr>
          <p:cNvPr id="4" name="图片 3" descr="图表, 折线图&#10;&#10;描述已自动生成">
            <a:extLst>
              <a:ext uri="{FF2B5EF4-FFF2-40B4-BE49-F238E27FC236}">
                <a16:creationId xmlns:a16="http://schemas.microsoft.com/office/drawing/2014/main" id="{D45FBF03-166F-9E5F-91EB-A77C73CBB49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7012"/>
          <a:stretch/>
        </p:blipFill>
        <p:spPr>
          <a:xfrm>
            <a:off x="8075916" y="1062446"/>
            <a:ext cx="3868076" cy="4733107"/>
          </a:xfrm>
          <a:prstGeom prst="rect">
            <a:avLst/>
          </a:prstGeom>
        </p:spPr>
      </p:pic>
      <p:sp>
        <p:nvSpPr>
          <p:cNvPr id="5" name="Rectangle 10">
            <a:extLst>
              <a:ext uri="{FF2B5EF4-FFF2-40B4-BE49-F238E27FC236}">
                <a16:creationId xmlns:a16="http://schemas.microsoft.com/office/drawing/2014/main" id="{3A20AE00-BA29-F295-91BB-1AD68D576869}"/>
              </a:ext>
            </a:extLst>
          </p:cNvPr>
          <p:cNvSpPr>
            <a:spLocks noChangeArrowheads="1"/>
          </p:cNvSpPr>
          <p:nvPr/>
        </p:nvSpPr>
        <p:spPr bwMode="auto">
          <a:xfrm>
            <a:off x="8057535" y="5954819"/>
            <a:ext cx="4245073"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400" b="1" i="0" u="none" strike="noStrike" cap="none" normalizeH="0" baseline="0" dirty="0">
                <a:ln>
                  <a:noFill/>
                </a:ln>
                <a:solidFill>
                  <a:srgbClr val="000000"/>
                </a:solidFill>
                <a:effectLst/>
                <a:latin typeface="微软雅黑" panose="020B0503020204020204" pitchFamily="34" charset="-122"/>
                <a:ea typeface="微软雅黑" panose="020B0503020204020204" pitchFamily="34" charset="-122"/>
              </a:rPr>
              <a:t>三种超微型浮游植物</a:t>
            </a:r>
            <a:r>
              <a:rPr kumimoji="0" lang="zh-CN" altLang="zh-CN" sz="1400" b="1" i="0" u="none" strike="noStrike" cap="none" normalizeH="0" baseline="0" dirty="0">
                <a:ln>
                  <a:noFill/>
                </a:ln>
                <a:solidFill>
                  <a:srgbClr val="000000"/>
                </a:solidFill>
                <a:effectLst/>
                <a:latin typeface="微软雅黑" panose="020B0503020204020204" pitchFamily="34" charset="-122"/>
                <a:ea typeface="微软雅黑" panose="020B0503020204020204" pitchFamily="34" charset="-122"/>
              </a:rPr>
              <a:t>在海洋暖化趋势下的变化</a:t>
            </a:r>
            <a:r>
              <a:rPr kumimoji="0" lang="zh-CN" altLang="en-US" sz="1400" b="1" i="0" u="none" strike="noStrike" cap="none" normalizeH="0" baseline="0" dirty="0">
                <a:ln>
                  <a:noFill/>
                </a:ln>
                <a:solidFill>
                  <a:srgbClr val="000000"/>
                </a:solidFill>
                <a:effectLst/>
                <a:latin typeface="微软雅黑" panose="020B0503020204020204" pitchFamily="34" charset="-122"/>
                <a:ea typeface="微软雅黑" panose="020B0503020204020204" pitchFamily="34" charset="-122"/>
              </a:rPr>
              <a:t>预测</a:t>
            </a:r>
            <a:endParaRPr kumimoji="0" lang="zh-CN" altLang="zh-CN" sz="1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27F5CB71-017E-7FBA-74BA-25472609FC56}"/>
              </a:ext>
            </a:extLst>
          </p:cNvPr>
          <p:cNvSpPr/>
          <p:nvPr/>
        </p:nvSpPr>
        <p:spPr>
          <a:xfrm>
            <a:off x="2241907" y="6317813"/>
            <a:ext cx="3094117" cy="369332"/>
          </a:xfrm>
          <a:prstGeom prst="rect">
            <a:avLst/>
          </a:prstGeom>
        </p:spPr>
        <p:txBody>
          <a:bodyPr wrap="none">
            <a:spAutoFit/>
          </a:bodyPr>
          <a:lstStyle/>
          <a:p>
            <a:r>
              <a:rPr lang="en-US" altLang="zh-CN" kern="100" dirty="0" err="1">
                <a:solidFill>
                  <a:srgbClr val="000000"/>
                </a:solidFill>
                <a:latin typeface="Times New Roman" panose="02020603050405020304" pitchFamily="18" charset="0"/>
                <a:ea typeface="宋体" panose="02010600030101010101" pitchFamily="2" charset="-122"/>
              </a:rPr>
              <a:t>Flombaum</a:t>
            </a:r>
            <a:r>
              <a:rPr lang="zh-CN" altLang="en-US"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 </a:t>
            </a:r>
            <a:r>
              <a:rPr lang="en-US" altLang="zh-CN"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et al., </a:t>
            </a:r>
            <a:r>
              <a:rPr lang="en-US" altLang="zh-CN" kern="100" dirty="0">
                <a:solidFill>
                  <a:srgbClr val="000000"/>
                </a:solidFill>
                <a:latin typeface="Times New Roman" panose="02020603050405020304" pitchFamily="18" charset="0"/>
                <a:ea typeface="宋体" panose="02010600030101010101" pitchFamily="2" charset="-122"/>
              </a:rPr>
              <a:t> 2013, PNAS</a:t>
            </a:r>
            <a:r>
              <a:rPr lang="zh-CN" altLang="zh-CN" dirty="0"/>
              <a:t> </a:t>
            </a:r>
            <a:endParaRPr lang="zh-CN" altLang="en-US" dirty="0"/>
          </a:p>
        </p:txBody>
      </p:sp>
      <p:sp>
        <p:nvSpPr>
          <p:cNvPr id="9" name="矩形 8">
            <a:extLst>
              <a:ext uri="{FF2B5EF4-FFF2-40B4-BE49-F238E27FC236}">
                <a16:creationId xmlns:a16="http://schemas.microsoft.com/office/drawing/2014/main" id="{AB9BDB55-0225-A50F-831F-BE93C3E99A83}"/>
              </a:ext>
            </a:extLst>
          </p:cNvPr>
          <p:cNvSpPr/>
          <p:nvPr/>
        </p:nvSpPr>
        <p:spPr>
          <a:xfrm>
            <a:off x="8507011" y="6317813"/>
            <a:ext cx="3235512" cy="369332"/>
          </a:xfrm>
          <a:prstGeom prst="rect">
            <a:avLst/>
          </a:prstGeom>
        </p:spPr>
        <p:txBody>
          <a:bodyPr wrap="square">
            <a:spAutoFit/>
          </a:bodyPr>
          <a:lstStyle/>
          <a:p>
            <a:r>
              <a:rPr lang="en-US" altLang="zh-CN" kern="100" dirty="0" err="1">
                <a:solidFill>
                  <a:srgbClr val="000000"/>
                </a:solidFill>
                <a:latin typeface="Times New Roman" panose="02020603050405020304" pitchFamily="18" charset="0"/>
                <a:ea typeface="宋体" panose="02010600030101010101" pitchFamily="2" charset="-122"/>
              </a:rPr>
              <a:t>Visintini</a:t>
            </a:r>
            <a:r>
              <a:rPr lang="en-US" altLang="zh-CN" kern="100" dirty="0">
                <a:solidFill>
                  <a:srgbClr val="000000"/>
                </a:solidFill>
                <a:latin typeface="Times New Roman" panose="02020603050405020304" pitchFamily="18" charset="0"/>
                <a:ea typeface="宋体" panose="02010600030101010101" pitchFamily="2" charset="-122"/>
              </a:rPr>
              <a:t> </a:t>
            </a:r>
            <a:r>
              <a:rPr lang="en-US" altLang="zh-CN"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et al., </a:t>
            </a:r>
            <a:r>
              <a:rPr lang="en-US" altLang="zh-CN" kern="100" dirty="0">
                <a:solidFill>
                  <a:srgbClr val="000000"/>
                </a:solidFill>
                <a:latin typeface="Times New Roman" panose="02020603050405020304" pitchFamily="18" charset="0"/>
                <a:ea typeface="宋体" panose="02010600030101010101" pitchFamily="2" charset="-122"/>
              </a:rPr>
              <a:t> 2021, L&amp;O</a:t>
            </a:r>
            <a:r>
              <a:rPr lang="zh-CN" altLang="zh-CN" dirty="0"/>
              <a:t> </a:t>
            </a:r>
            <a:endParaRPr lang="zh-CN" altLang="en-US" dirty="0"/>
          </a:p>
        </p:txBody>
      </p:sp>
    </p:spTree>
    <p:extLst>
      <p:ext uri="{BB962C8B-B14F-4D97-AF65-F5344CB8AC3E}">
        <p14:creationId xmlns:p14="http://schemas.microsoft.com/office/powerpoint/2010/main" val="42260815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6" name="灯片编号占位符 5"/>
          <p:cNvSpPr>
            <a:spLocks noGrp="1"/>
          </p:cNvSpPr>
          <p:nvPr>
            <p:ph type="sldNum" sz="quarter" idx="12"/>
          </p:nvPr>
        </p:nvSpPr>
        <p:spPr/>
        <p:txBody>
          <a:bodyPr/>
          <a:lstStyle/>
          <a:p>
            <a:fld id="{D4CAE505-543B-4191-9B82-84AED1843F10}" type="slidenum">
              <a:rPr lang="zh-CN" altLang="en-US" sz="1600" smtClean="0">
                <a:latin typeface="Arial" panose="020B0604020202020204" pitchFamily="34" charset="0"/>
                <a:cs typeface="Arial" panose="020B0604020202020204" pitchFamily="34" charset="0"/>
              </a:rPr>
              <a:t>7</a:t>
            </a:fld>
            <a:endParaRPr lang="zh-CN" altLang="en-US" sz="1600" dirty="0">
              <a:latin typeface="Arial" panose="020B0604020202020204" pitchFamily="34" charset="0"/>
              <a:cs typeface="Arial" panose="020B0604020202020204" pitchFamily="34" charset="0"/>
            </a:endParaRPr>
          </a:p>
        </p:txBody>
      </p:sp>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527499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01</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可培养的原绿球藻</a:t>
            </a:r>
            <a:endParaRPr lang="zh-CN" altLang="en-US" sz="2800" b="1" i="1" dirty="0">
              <a:solidFill>
                <a:schemeClr val="bg1"/>
              </a:solidFill>
              <a:latin typeface="Microsoft YaHei" panose="020B0503020204020204" pitchFamily="34" charset="-122"/>
              <a:ea typeface="Microsoft YaHei" panose="020B0503020204020204" pitchFamily="34" charset="-122"/>
            </a:endParaRPr>
          </a:p>
        </p:txBody>
      </p:sp>
      <p:pic>
        <p:nvPicPr>
          <p:cNvPr id="2" name="图片 1">
            <a:extLst>
              <a:ext uri="{FF2B5EF4-FFF2-40B4-BE49-F238E27FC236}">
                <a16:creationId xmlns:a16="http://schemas.microsoft.com/office/drawing/2014/main" id="{A67FCC07-451A-B549-C780-AB1B7661B056}"/>
              </a:ext>
            </a:extLst>
          </p:cNvPr>
          <p:cNvPicPr>
            <a:picLocks noChangeAspect="1"/>
          </p:cNvPicPr>
          <p:nvPr/>
        </p:nvPicPr>
        <p:blipFill>
          <a:blip r:embed="rId4"/>
          <a:stretch>
            <a:fillRect/>
          </a:stretch>
        </p:blipFill>
        <p:spPr>
          <a:xfrm>
            <a:off x="5290959" y="1129399"/>
            <a:ext cx="3876820" cy="1862279"/>
          </a:xfrm>
          <a:prstGeom prst="rect">
            <a:avLst/>
          </a:prstGeom>
        </p:spPr>
      </p:pic>
      <p:pic>
        <p:nvPicPr>
          <p:cNvPr id="3" name="图片 2" descr="图片包含 室内, 餐桌, 橙色, 围栏&#10;&#10;描述已自动生成">
            <a:extLst>
              <a:ext uri="{FF2B5EF4-FFF2-40B4-BE49-F238E27FC236}">
                <a16:creationId xmlns:a16="http://schemas.microsoft.com/office/drawing/2014/main" id="{B754DAAC-A303-F07F-4394-EE0B0E742A8A}"/>
              </a:ext>
            </a:extLst>
          </p:cNvPr>
          <p:cNvPicPr>
            <a:picLocks noChangeAspect="1"/>
          </p:cNvPicPr>
          <p:nvPr/>
        </p:nvPicPr>
        <p:blipFill rotWithShape="1">
          <a:blip r:embed="rId5"/>
          <a:srcRect l="8028" t="5259" r="13367" b="25790"/>
          <a:stretch/>
        </p:blipFill>
        <p:spPr>
          <a:xfrm>
            <a:off x="5497319" y="3541129"/>
            <a:ext cx="3359426" cy="2210149"/>
          </a:xfrm>
          <a:prstGeom prst="rect">
            <a:avLst/>
          </a:prstGeom>
        </p:spPr>
      </p:pic>
      <p:pic>
        <p:nvPicPr>
          <p:cNvPr id="4" name="图片 3" descr="图片包含 室内, 瓶子, 蛋糕, 美食&#10;&#10;描述已自动生成">
            <a:extLst>
              <a:ext uri="{FF2B5EF4-FFF2-40B4-BE49-F238E27FC236}">
                <a16:creationId xmlns:a16="http://schemas.microsoft.com/office/drawing/2014/main" id="{E3046F93-B5C7-8183-26A1-E24E494260B1}"/>
              </a:ext>
            </a:extLst>
          </p:cNvPr>
          <p:cNvPicPr>
            <a:picLocks noChangeAspect="1"/>
          </p:cNvPicPr>
          <p:nvPr/>
        </p:nvPicPr>
        <p:blipFill rotWithShape="1">
          <a:blip r:embed="rId6"/>
          <a:srcRect l="7473" r="6744" b="20269"/>
          <a:stretch/>
        </p:blipFill>
        <p:spPr>
          <a:xfrm>
            <a:off x="8856745" y="3541129"/>
            <a:ext cx="3170584" cy="2210149"/>
          </a:xfrm>
          <a:prstGeom prst="rect">
            <a:avLst/>
          </a:prstGeom>
        </p:spPr>
      </p:pic>
      <p:pic>
        <p:nvPicPr>
          <p:cNvPr id="5" name="图片 4">
            <a:extLst>
              <a:ext uri="{FF2B5EF4-FFF2-40B4-BE49-F238E27FC236}">
                <a16:creationId xmlns:a16="http://schemas.microsoft.com/office/drawing/2014/main" id="{D42BB8A6-2D15-7AAA-5A3C-B9604658DF95}"/>
              </a:ext>
            </a:extLst>
          </p:cNvPr>
          <p:cNvPicPr>
            <a:picLocks noChangeAspect="1"/>
          </p:cNvPicPr>
          <p:nvPr/>
        </p:nvPicPr>
        <p:blipFill rotWithShape="1">
          <a:blip r:embed="rId7"/>
          <a:srcRect l="12544" t="15175" r="27683" b="34298"/>
          <a:stretch>
            <a:fillRect/>
          </a:stretch>
        </p:blipFill>
        <p:spPr>
          <a:xfrm>
            <a:off x="9167779" y="1129398"/>
            <a:ext cx="2888597" cy="1831289"/>
          </a:xfrm>
          <a:prstGeom prst="rect">
            <a:avLst/>
          </a:prstGeom>
        </p:spPr>
      </p:pic>
      <p:pic>
        <p:nvPicPr>
          <p:cNvPr id="7" name="图片 6">
            <a:extLst>
              <a:ext uri="{FF2B5EF4-FFF2-40B4-BE49-F238E27FC236}">
                <a16:creationId xmlns:a16="http://schemas.microsoft.com/office/drawing/2014/main" id="{9598B6F4-8E75-A5F3-4C16-3A865786A9A1}"/>
              </a:ext>
            </a:extLst>
          </p:cNvPr>
          <p:cNvPicPr>
            <a:picLocks noChangeAspect="1"/>
          </p:cNvPicPr>
          <p:nvPr/>
        </p:nvPicPr>
        <p:blipFill>
          <a:blip r:embed="rId8"/>
          <a:stretch>
            <a:fillRect/>
          </a:stretch>
        </p:blipFill>
        <p:spPr>
          <a:xfrm>
            <a:off x="0" y="1524280"/>
            <a:ext cx="5767919" cy="4471073"/>
          </a:xfrm>
          <a:prstGeom prst="rect">
            <a:avLst/>
          </a:prstGeom>
        </p:spPr>
      </p:pic>
    </p:spTree>
    <p:extLst>
      <p:ext uri="{BB962C8B-B14F-4D97-AF65-F5344CB8AC3E}">
        <p14:creationId xmlns:p14="http://schemas.microsoft.com/office/powerpoint/2010/main" val="36227932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6" name="灯片编号占位符 5"/>
          <p:cNvSpPr>
            <a:spLocks noGrp="1"/>
          </p:cNvSpPr>
          <p:nvPr>
            <p:ph type="sldNum" sz="quarter" idx="12"/>
          </p:nvPr>
        </p:nvSpPr>
        <p:spPr/>
        <p:txBody>
          <a:bodyPr/>
          <a:lstStyle/>
          <a:p>
            <a:fld id="{D4CAE505-543B-4191-9B82-84AED1843F10}" type="slidenum">
              <a:rPr lang="zh-CN" altLang="en-US" sz="1600" smtClean="0">
                <a:latin typeface="Arial" panose="020B0604020202020204" pitchFamily="34" charset="0"/>
                <a:cs typeface="Arial" panose="020B0604020202020204" pitchFamily="34" charset="0"/>
              </a:rPr>
              <a:t>8</a:t>
            </a:fld>
            <a:endParaRPr lang="zh-CN" altLang="en-US" sz="1600" dirty="0">
              <a:latin typeface="Arial" panose="020B0604020202020204" pitchFamily="34" charset="0"/>
              <a:cs typeface="Arial" panose="020B0604020202020204" pitchFamily="34" charset="0"/>
            </a:endParaRPr>
          </a:p>
        </p:txBody>
      </p:sp>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5274991"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02</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的基因组</a:t>
            </a:r>
            <a:endParaRPr lang="zh-CN" altLang="en-US" sz="2800" b="1" i="1" dirty="0">
              <a:solidFill>
                <a:schemeClr val="bg1"/>
              </a:solidFill>
              <a:latin typeface="Microsoft YaHei" panose="020B0503020204020204" pitchFamily="34" charset="-122"/>
              <a:ea typeface="Microsoft YaHei" panose="020B0503020204020204" pitchFamily="34" charset="-122"/>
            </a:endParaRPr>
          </a:p>
        </p:txBody>
      </p:sp>
      <p:pic>
        <p:nvPicPr>
          <p:cNvPr id="2" name="图片 1">
            <a:extLst>
              <a:ext uri="{FF2B5EF4-FFF2-40B4-BE49-F238E27FC236}">
                <a16:creationId xmlns:a16="http://schemas.microsoft.com/office/drawing/2014/main" id="{91EA46EB-D80B-AD6D-698B-11AAE4ADA22F}"/>
              </a:ext>
            </a:extLst>
          </p:cNvPr>
          <p:cNvPicPr>
            <a:picLocks noChangeAspect="1"/>
          </p:cNvPicPr>
          <p:nvPr/>
        </p:nvPicPr>
        <p:blipFill>
          <a:blip r:embed="rId4"/>
          <a:stretch>
            <a:fillRect/>
          </a:stretch>
        </p:blipFill>
        <p:spPr>
          <a:xfrm>
            <a:off x="576527" y="1084562"/>
            <a:ext cx="4851400" cy="4826000"/>
          </a:xfrm>
          <a:prstGeom prst="rect">
            <a:avLst/>
          </a:prstGeom>
        </p:spPr>
      </p:pic>
      <p:sp>
        <p:nvSpPr>
          <p:cNvPr id="3" name="Rectangle 2">
            <a:extLst>
              <a:ext uri="{FF2B5EF4-FFF2-40B4-BE49-F238E27FC236}">
                <a16:creationId xmlns:a16="http://schemas.microsoft.com/office/drawing/2014/main" id="{C1A5758E-FFF3-60A7-AB01-850CD1358468}"/>
              </a:ext>
            </a:extLst>
          </p:cNvPr>
          <p:cNvSpPr/>
          <p:nvPr/>
        </p:nvSpPr>
        <p:spPr>
          <a:xfrm>
            <a:off x="5819134" y="1712169"/>
            <a:ext cx="6392829" cy="4198393"/>
          </a:xfrm>
          <a:prstGeom prst="rect">
            <a:avLst/>
          </a:prstGeom>
        </p:spPr>
        <p:txBody>
          <a:bodyPr wrap="square">
            <a:spAutoFit/>
          </a:bodyPr>
          <a:lstStyle/>
          <a:p>
            <a:pPr marL="342900" indent="-342900">
              <a:lnSpc>
                <a:spcPct val="150000"/>
              </a:lnSpc>
              <a:buFont typeface="Arial" panose="020B0604020202020204" pitchFamily="34" charset="0"/>
              <a:buChar char="•"/>
            </a:pPr>
            <a:r>
              <a:rPr lang="en-US" dirty="0">
                <a:latin typeface="Microsoft YaHei" panose="020B0503020204020204" pitchFamily="34" charset="-122"/>
                <a:ea typeface="Microsoft YaHei" panose="020B0503020204020204" pitchFamily="34" charset="-122"/>
              </a:rPr>
              <a:t>HLI</a:t>
            </a:r>
            <a:r>
              <a:rPr lang="zh-CN" altLang="en-US" dirty="0">
                <a:latin typeface="Microsoft YaHei" panose="020B0503020204020204" pitchFamily="34" charset="-122"/>
                <a:ea typeface="Microsoft YaHei" panose="020B0503020204020204" pitchFamily="34" charset="-122"/>
                <a:cs typeface="Times New Roman" panose="02020703060505090304" charset="0"/>
              </a:rPr>
              <a:t>型和</a:t>
            </a:r>
            <a:r>
              <a:rPr lang="en-US" dirty="0">
                <a:latin typeface="Microsoft YaHei" panose="020B0503020204020204" pitchFamily="34" charset="-122"/>
                <a:ea typeface="Microsoft YaHei" panose="020B0503020204020204" pitchFamily="34" charset="-122"/>
              </a:rPr>
              <a:t>HLII</a:t>
            </a:r>
            <a:r>
              <a:rPr lang="zh-CN" altLang="en-US" dirty="0">
                <a:latin typeface="Microsoft YaHei" panose="020B0503020204020204" pitchFamily="34" charset="-122"/>
                <a:ea typeface="Microsoft YaHei" panose="020B0503020204020204" pitchFamily="34" charset="-122"/>
                <a:cs typeface="Times New Roman" panose="02020703060505090304" charset="0"/>
              </a:rPr>
              <a:t>型的基因组只有大约</a:t>
            </a:r>
            <a:r>
              <a:rPr lang="en-US" dirty="0">
                <a:solidFill>
                  <a:srgbClr val="FF0000"/>
                </a:solidFill>
                <a:latin typeface="Microsoft YaHei" panose="020B0503020204020204" pitchFamily="34" charset="-122"/>
                <a:ea typeface="Microsoft YaHei" panose="020B0503020204020204" pitchFamily="34" charset="-122"/>
              </a:rPr>
              <a:t>1.6-1.7 </a:t>
            </a:r>
            <a:r>
              <a:rPr lang="en-US" dirty="0" err="1">
                <a:solidFill>
                  <a:srgbClr val="FF0000"/>
                </a:solidFill>
                <a:latin typeface="Microsoft YaHei" panose="020B0503020204020204" pitchFamily="34" charset="-122"/>
                <a:ea typeface="Microsoft YaHei" panose="020B0503020204020204" pitchFamily="34" charset="-122"/>
              </a:rPr>
              <a:t>Mbp</a:t>
            </a:r>
            <a:r>
              <a:rPr lang="zh-CN" altLang="en-US" dirty="0">
                <a:latin typeface="Microsoft YaHei" panose="020B0503020204020204" pitchFamily="34" charset="-122"/>
                <a:ea typeface="Microsoft YaHei" panose="020B0503020204020204" pitchFamily="34" charset="-122"/>
                <a:cs typeface="Times New Roman" panose="02020703060505090304" charset="0"/>
              </a:rPr>
              <a:t>，编码约</a:t>
            </a:r>
            <a:r>
              <a:rPr lang="en-US" dirty="0">
                <a:latin typeface="Microsoft YaHei" panose="020B0503020204020204" pitchFamily="34" charset="-122"/>
                <a:ea typeface="Microsoft YaHei" panose="020B0503020204020204" pitchFamily="34" charset="-122"/>
              </a:rPr>
              <a:t>1800-1900</a:t>
            </a:r>
            <a:r>
              <a:rPr lang="zh-CN" altLang="en-US" dirty="0">
                <a:latin typeface="Microsoft YaHei" panose="020B0503020204020204" pitchFamily="34" charset="-122"/>
                <a:ea typeface="Microsoft YaHei" panose="020B0503020204020204" pitchFamily="34" charset="-122"/>
                <a:cs typeface="Times New Roman" panose="02020703060505090304" charset="0"/>
              </a:rPr>
              <a:t>个基因，</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是目前已知最小的非共生光合自养生物的基因组。</a:t>
            </a:r>
            <a:endParaRPr lang="en-US" altLang="zh-CN" dirty="0">
              <a:solidFill>
                <a:srgbClr val="FF0000"/>
              </a:solidFill>
              <a:latin typeface="Microsoft YaHei" panose="020B0503020204020204" pitchFamily="34" charset="-122"/>
              <a:ea typeface="Microsoft YaHei" panose="020B0503020204020204" pitchFamily="34" charset="-122"/>
              <a:cs typeface="Times New Roman" panose="02020703060505090304" charset="0"/>
            </a:endParaRPr>
          </a:p>
          <a:p>
            <a:pPr marL="342900" indent="-342900">
              <a:lnSpc>
                <a:spcPct val="150000"/>
              </a:lnSpc>
              <a:buFont typeface="Arial" panose="020B0604020202020204" pitchFamily="34" charset="0"/>
              <a:buChar char="•"/>
            </a:pPr>
            <a:r>
              <a:rPr lang="en-US" dirty="0">
                <a:latin typeface="Microsoft YaHei" panose="020B0503020204020204" pitchFamily="34" charset="-122"/>
                <a:ea typeface="Microsoft YaHei" panose="020B0503020204020204" pitchFamily="34" charset="-122"/>
              </a:rPr>
              <a:t>LLI</a:t>
            </a:r>
            <a:r>
              <a:rPr lang="zh-CN" altLang="en-US" dirty="0">
                <a:latin typeface="Microsoft YaHei" panose="020B0503020204020204" pitchFamily="34" charset="-122"/>
                <a:ea typeface="Microsoft YaHei" panose="020B0503020204020204" pitchFamily="34" charset="-122"/>
                <a:cs typeface="Times New Roman" panose="02020703060505090304" charset="0"/>
              </a:rPr>
              <a:t>基因组略大（</a:t>
            </a:r>
            <a:r>
              <a:rPr lang="en-US" dirty="0">
                <a:latin typeface="Microsoft YaHei" panose="020B0503020204020204" pitchFamily="34" charset="-122"/>
                <a:ea typeface="Microsoft YaHei" panose="020B0503020204020204" pitchFamily="34" charset="-122"/>
              </a:rPr>
              <a:t>1.8-1.9 </a:t>
            </a:r>
            <a:r>
              <a:rPr lang="en-US" dirty="0" err="1">
                <a:latin typeface="Microsoft YaHei" panose="020B0503020204020204" pitchFamily="34" charset="-122"/>
                <a:ea typeface="Microsoft YaHei" panose="020B0503020204020204" pitchFamily="34" charset="-122"/>
              </a:rPr>
              <a:t>Mbp</a:t>
            </a:r>
            <a:r>
              <a:rPr lang="zh-CN" altLang="en-US" dirty="0">
                <a:latin typeface="Microsoft YaHei" panose="020B0503020204020204" pitchFamily="34" charset="-122"/>
                <a:ea typeface="Microsoft YaHei" panose="020B0503020204020204" pitchFamily="34" charset="-122"/>
                <a:cs typeface="Times New Roman" panose="02020703060505090304" charset="0"/>
              </a:rPr>
              <a:t>），编码</a:t>
            </a:r>
            <a:r>
              <a:rPr lang="en-US" dirty="0">
                <a:latin typeface="Microsoft YaHei" panose="020B0503020204020204" pitchFamily="34" charset="-122"/>
                <a:ea typeface="Microsoft YaHei" panose="020B0503020204020204" pitchFamily="34" charset="-122"/>
              </a:rPr>
              <a:t>2000-2200</a:t>
            </a:r>
            <a:r>
              <a:rPr lang="zh-CN" altLang="en-US" dirty="0">
                <a:latin typeface="Microsoft YaHei" panose="020B0503020204020204" pitchFamily="34" charset="-122"/>
                <a:ea typeface="Microsoft YaHei" panose="020B0503020204020204" pitchFamily="34" charset="-122"/>
                <a:cs typeface="Times New Roman" panose="02020703060505090304" charset="0"/>
              </a:rPr>
              <a:t>个基因。</a:t>
            </a:r>
            <a:r>
              <a:rPr lang="en-US" dirty="0">
                <a:latin typeface="Microsoft YaHei" panose="020B0503020204020204" pitchFamily="34" charset="-122"/>
                <a:ea typeface="Microsoft YaHei" panose="020B0503020204020204" pitchFamily="34" charset="-122"/>
              </a:rPr>
              <a:t>LLII/III</a:t>
            </a:r>
            <a:r>
              <a:rPr lang="zh-CN" altLang="en-US" dirty="0">
                <a:latin typeface="Microsoft YaHei" panose="020B0503020204020204" pitchFamily="34" charset="-122"/>
                <a:ea typeface="Microsoft YaHei" panose="020B0503020204020204" pitchFamily="34" charset="-122"/>
                <a:cs typeface="Times New Roman" panose="02020703060505090304" charset="0"/>
              </a:rPr>
              <a:t>基因组也较小（</a:t>
            </a:r>
            <a:r>
              <a:rPr lang="en-US" dirty="0">
                <a:latin typeface="Microsoft YaHei" panose="020B0503020204020204" pitchFamily="34" charset="-122"/>
                <a:ea typeface="Microsoft YaHei" panose="020B0503020204020204" pitchFamily="34" charset="-122"/>
              </a:rPr>
              <a:t>1.7-1.8 </a:t>
            </a:r>
            <a:r>
              <a:rPr lang="en-US" dirty="0" err="1">
                <a:latin typeface="Microsoft YaHei" panose="020B0503020204020204" pitchFamily="34" charset="-122"/>
                <a:ea typeface="Microsoft YaHei" panose="020B0503020204020204" pitchFamily="34" charset="-122"/>
              </a:rPr>
              <a:t>Mbp</a:t>
            </a:r>
            <a:r>
              <a:rPr lang="zh-CN" altLang="en-US" dirty="0">
                <a:latin typeface="Microsoft YaHei" panose="020B0503020204020204" pitchFamily="34" charset="-122"/>
                <a:ea typeface="Microsoft YaHei" panose="020B0503020204020204" pitchFamily="34" charset="-122"/>
                <a:cs typeface="Times New Roman" panose="02020703060505090304" charset="0"/>
              </a:rPr>
              <a:t>），与</a:t>
            </a:r>
            <a:r>
              <a:rPr lang="en-US" dirty="0">
                <a:latin typeface="Microsoft YaHei" panose="020B0503020204020204" pitchFamily="34" charset="-122"/>
                <a:ea typeface="Microsoft YaHei" panose="020B0503020204020204" pitchFamily="34" charset="-122"/>
              </a:rPr>
              <a:t>HLI-II</a:t>
            </a:r>
            <a:r>
              <a:rPr lang="zh-CN" altLang="en-US" dirty="0">
                <a:latin typeface="Microsoft YaHei" panose="020B0503020204020204" pitchFamily="34" charset="-122"/>
                <a:ea typeface="Microsoft YaHei" panose="020B0503020204020204" pitchFamily="34" charset="-122"/>
                <a:cs typeface="Times New Roman" panose="02020703060505090304" charset="0"/>
              </a:rPr>
              <a:t>接近。</a:t>
            </a:r>
            <a:endParaRPr lang="en-US" altLang="zh-CN" dirty="0">
              <a:latin typeface="Microsoft YaHei" panose="020B0503020204020204" pitchFamily="34" charset="-122"/>
              <a:ea typeface="Microsoft YaHei" panose="020B0503020204020204" pitchFamily="34" charset="-122"/>
              <a:cs typeface="Times New Roman" panose="02020703060505090304" charset="0"/>
            </a:endParaRPr>
          </a:p>
          <a:p>
            <a:pPr marL="342900" indent="-342900">
              <a:lnSpc>
                <a:spcPct val="150000"/>
              </a:lnSpc>
              <a:buFont typeface="Arial" panose="020B0604020202020204" pitchFamily="34" charset="0"/>
              <a:buChar char="•"/>
            </a:pPr>
            <a:r>
              <a:rPr lang="en-US" dirty="0">
                <a:solidFill>
                  <a:srgbClr val="FF0000"/>
                </a:solidFill>
                <a:latin typeface="Microsoft YaHei" panose="020B0503020204020204" pitchFamily="34" charset="-122"/>
                <a:ea typeface="Microsoft YaHei" panose="020B0503020204020204" pitchFamily="34" charset="-122"/>
              </a:rPr>
              <a:t>LLIV</a:t>
            </a:r>
            <a:r>
              <a:rPr lang="zh-CN" altLang="en-US" dirty="0">
                <a:latin typeface="Microsoft YaHei" panose="020B0503020204020204" pitchFamily="34" charset="-122"/>
                <a:ea typeface="Microsoft YaHei" panose="020B0503020204020204" pitchFamily="34" charset="-122"/>
                <a:cs typeface="Times New Roman" panose="02020703060505090304" charset="0"/>
              </a:rPr>
              <a:t>型的基因组较大，约</a:t>
            </a:r>
            <a:r>
              <a:rPr lang="en-US" dirty="0">
                <a:solidFill>
                  <a:srgbClr val="FF0000"/>
                </a:solidFill>
                <a:latin typeface="Microsoft YaHei" panose="020B0503020204020204" pitchFamily="34" charset="-122"/>
                <a:ea typeface="Microsoft YaHei" panose="020B0503020204020204" pitchFamily="34" charset="-122"/>
              </a:rPr>
              <a:t>2.4-2.6 </a:t>
            </a:r>
            <a:r>
              <a:rPr lang="en-US" dirty="0" err="1">
                <a:solidFill>
                  <a:srgbClr val="FF0000"/>
                </a:solidFill>
                <a:latin typeface="Microsoft YaHei" panose="020B0503020204020204" pitchFamily="34" charset="-122"/>
                <a:ea typeface="Microsoft YaHei" panose="020B0503020204020204" pitchFamily="34" charset="-122"/>
              </a:rPr>
              <a:t>Mbp</a:t>
            </a:r>
            <a:r>
              <a:rPr lang="zh-CN" altLang="en-US" dirty="0">
                <a:latin typeface="Microsoft YaHei" panose="020B0503020204020204" pitchFamily="34" charset="-122"/>
                <a:ea typeface="Microsoft YaHei" panose="020B0503020204020204" pitchFamily="34" charset="-122"/>
                <a:cs typeface="Times New Roman" panose="02020703060505090304" charset="0"/>
              </a:rPr>
              <a:t>，接近于一些海洋聚球藻。</a:t>
            </a:r>
            <a:endParaRPr lang="en-US" altLang="zh-CN" dirty="0">
              <a:latin typeface="Microsoft YaHei" panose="020B0503020204020204" pitchFamily="34" charset="-122"/>
              <a:ea typeface="Microsoft YaHei" panose="020B0503020204020204" pitchFamily="34" charset="-122"/>
              <a:cs typeface="Times New Roman" panose="02020703060505090304" charset="0"/>
            </a:endParaRPr>
          </a:p>
          <a:p>
            <a:pPr marL="342900" indent="-342900">
              <a:lnSpc>
                <a:spcPct val="150000"/>
              </a:lnSpc>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cs typeface="Times New Roman" panose="02020703060505090304" charset="0"/>
              </a:rPr>
              <a:t>从</a:t>
            </a:r>
            <a:r>
              <a:rPr lang="en-US" dirty="0">
                <a:solidFill>
                  <a:srgbClr val="FF0000"/>
                </a:solidFill>
                <a:latin typeface="Microsoft YaHei" panose="020B0503020204020204" pitchFamily="34" charset="-122"/>
                <a:ea typeface="Microsoft YaHei" panose="020B0503020204020204" pitchFamily="34" charset="-122"/>
              </a:rPr>
              <a:t>GC</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含量</a:t>
            </a:r>
            <a:r>
              <a:rPr lang="zh-CN" altLang="en-US" dirty="0">
                <a:latin typeface="Microsoft YaHei" panose="020B0503020204020204" pitchFamily="34" charset="-122"/>
                <a:ea typeface="Microsoft YaHei" panose="020B0503020204020204" pitchFamily="34" charset="-122"/>
                <a:cs typeface="Times New Roman" panose="02020703060505090304" charset="0"/>
              </a:rPr>
              <a:t>上分析，</a:t>
            </a:r>
            <a:r>
              <a:rPr lang="en-US" dirty="0">
                <a:solidFill>
                  <a:srgbClr val="FF0000"/>
                </a:solidFill>
                <a:latin typeface="Microsoft YaHei" panose="020B0503020204020204" pitchFamily="34" charset="-122"/>
                <a:ea typeface="Microsoft YaHei" panose="020B0503020204020204" pitchFamily="34" charset="-122"/>
              </a:rPr>
              <a:t>HLI</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和</a:t>
            </a:r>
            <a:r>
              <a:rPr lang="en-US" dirty="0">
                <a:solidFill>
                  <a:srgbClr val="FF0000"/>
                </a:solidFill>
                <a:latin typeface="Microsoft YaHei" panose="020B0503020204020204" pitchFamily="34" charset="-122"/>
                <a:ea typeface="Microsoft YaHei" panose="020B0503020204020204" pitchFamily="34" charset="-122"/>
              </a:rPr>
              <a:t>HLII</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低约</a:t>
            </a:r>
            <a:r>
              <a:rPr lang="en-US" dirty="0">
                <a:solidFill>
                  <a:srgbClr val="FF0000"/>
                </a:solidFill>
                <a:latin typeface="Microsoft YaHei" panose="020B0503020204020204" pitchFamily="34" charset="-122"/>
                <a:ea typeface="Microsoft YaHei" panose="020B0503020204020204" pitchFamily="34" charset="-122"/>
              </a:rPr>
              <a:t>31%</a:t>
            </a:r>
            <a:r>
              <a:rPr lang="zh-CN" altLang="en-US" dirty="0">
                <a:latin typeface="Microsoft YaHei" panose="020B0503020204020204" pitchFamily="34" charset="-122"/>
                <a:ea typeface="Microsoft YaHei" panose="020B0503020204020204" pitchFamily="34" charset="-122"/>
                <a:cs typeface="Times New Roman" panose="02020703060505090304" charset="0"/>
              </a:rPr>
              <a:t>，</a:t>
            </a:r>
            <a:r>
              <a:rPr lang="en-US" dirty="0">
                <a:latin typeface="Microsoft YaHei" panose="020B0503020204020204" pitchFamily="34" charset="-122"/>
                <a:ea typeface="Microsoft YaHei" panose="020B0503020204020204" pitchFamily="34" charset="-122"/>
              </a:rPr>
              <a:t>LLI</a:t>
            </a:r>
            <a:r>
              <a:rPr lang="zh-CN" altLang="en-US" dirty="0">
                <a:latin typeface="Microsoft YaHei" panose="020B0503020204020204" pitchFamily="34" charset="-122"/>
                <a:ea typeface="Microsoft YaHei" panose="020B0503020204020204" pitchFamily="34" charset="-122"/>
                <a:cs typeface="Times New Roman" panose="02020703060505090304" charset="0"/>
              </a:rPr>
              <a:t>约</a:t>
            </a:r>
            <a:r>
              <a:rPr lang="en-US" dirty="0">
                <a:latin typeface="Microsoft YaHei" panose="020B0503020204020204" pitchFamily="34" charset="-122"/>
                <a:ea typeface="Microsoft YaHei" panose="020B0503020204020204" pitchFamily="34" charset="-122"/>
              </a:rPr>
              <a:t>35%</a:t>
            </a:r>
            <a:r>
              <a:rPr lang="zh-CN" altLang="en-US" dirty="0">
                <a:latin typeface="Microsoft YaHei" panose="020B0503020204020204" pitchFamily="34" charset="-122"/>
                <a:ea typeface="Microsoft YaHei" panose="020B0503020204020204" pitchFamily="34" charset="-122"/>
                <a:cs typeface="Times New Roman" panose="02020703060505090304" charset="0"/>
              </a:rPr>
              <a:t>和</a:t>
            </a:r>
            <a:r>
              <a:rPr lang="en-US" dirty="0">
                <a:latin typeface="Microsoft YaHei" panose="020B0503020204020204" pitchFamily="34" charset="-122"/>
                <a:ea typeface="Microsoft YaHei" panose="020B0503020204020204" pitchFamily="34" charset="-122"/>
              </a:rPr>
              <a:t>LII/III</a:t>
            </a:r>
            <a:r>
              <a:rPr lang="zh-CN" altLang="en-US" dirty="0">
                <a:latin typeface="Microsoft YaHei" panose="020B0503020204020204" pitchFamily="34" charset="-122"/>
                <a:ea typeface="Microsoft YaHei" panose="020B0503020204020204" pitchFamily="34" charset="-122"/>
                <a:cs typeface="Times New Roman" panose="02020703060505090304" charset="0"/>
              </a:rPr>
              <a:t>约为</a:t>
            </a:r>
            <a:r>
              <a:rPr lang="en-US" dirty="0">
                <a:latin typeface="Microsoft YaHei" panose="020B0503020204020204" pitchFamily="34" charset="-122"/>
                <a:ea typeface="Microsoft YaHei" panose="020B0503020204020204" pitchFamily="34" charset="-122"/>
              </a:rPr>
              <a:t>38%</a:t>
            </a:r>
            <a:r>
              <a:rPr lang="zh-CN" altLang="en-US" dirty="0">
                <a:latin typeface="Microsoft YaHei" panose="020B0503020204020204" pitchFamily="34" charset="-122"/>
                <a:ea typeface="Microsoft YaHei" panose="020B0503020204020204" pitchFamily="34" charset="-122"/>
                <a:cs typeface="Times New Roman" panose="02020703060505090304" charset="0"/>
              </a:rPr>
              <a:t>，而</a:t>
            </a:r>
            <a:r>
              <a:rPr lang="en-US" dirty="0">
                <a:solidFill>
                  <a:srgbClr val="FF0000"/>
                </a:solidFill>
                <a:latin typeface="Microsoft YaHei" panose="020B0503020204020204" pitchFamily="34" charset="-122"/>
                <a:ea typeface="Microsoft YaHei" panose="020B0503020204020204" pitchFamily="34" charset="-122"/>
              </a:rPr>
              <a:t>LLIV</a:t>
            </a:r>
            <a:r>
              <a:rPr lang="zh-CN" altLang="en-US" dirty="0">
                <a:solidFill>
                  <a:srgbClr val="FF0000"/>
                </a:solidFill>
                <a:latin typeface="Microsoft YaHei" panose="020B0503020204020204" pitchFamily="34" charset="-122"/>
                <a:ea typeface="Microsoft YaHei" panose="020B0503020204020204" pitchFamily="34" charset="-122"/>
                <a:cs typeface="Times New Roman" panose="02020703060505090304" charset="0"/>
              </a:rPr>
              <a:t>明显较高约为</a:t>
            </a:r>
            <a:r>
              <a:rPr lang="en-US" dirty="0">
                <a:solidFill>
                  <a:srgbClr val="FF0000"/>
                </a:solidFill>
                <a:latin typeface="Microsoft YaHei" panose="020B0503020204020204" pitchFamily="34" charset="-122"/>
                <a:ea typeface="Microsoft YaHei" panose="020B0503020204020204" pitchFamily="34" charset="-122"/>
              </a:rPr>
              <a:t>50%</a:t>
            </a:r>
            <a:r>
              <a:rPr lang="zh-CN" altLang="en-US" dirty="0">
                <a:latin typeface="Microsoft YaHei" panose="020B0503020204020204" pitchFamily="34" charset="-122"/>
                <a:ea typeface="Microsoft YaHei" panose="020B0503020204020204" pitchFamily="34" charset="-122"/>
                <a:cs typeface="Times New Roman" panose="02020703060505090304" charset="0"/>
              </a:rPr>
              <a:t>，接近于海洋聚球藻。</a:t>
            </a:r>
            <a:endParaRPr lang="en-US" dirty="0">
              <a:latin typeface="Microsoft YaHei" panose="020B0503020204020204" pitchFamily="34" charset="-122"/>
              <a:ea typeface="Microsoft YaHei" panose="020B0503020204020204" pitchFamily="34" charset="-122"/>
            </a:endParaRPr>
          </a:p>
        </p:txBody>
      </p:sp>
      <p:sp>
        <p:nvSpPr>
          <p:cNvPr id="4" name="Rectangle 4">
            <a:extLst>
              <a:ext uri="{FF2B5EF4-FFF2-40B4-BE49-F238E27FC236}">
                <a16:creationId xmlns:a16="http://schemas.microsoft.com/office/drawing/2014/main" id="{55B19E6F-2C65-C5B1-560D-802E9EFF9587}"/>
              </a:ext>
            </a:extLst>
          </p:cNvPr>
          <p:cNvSpPr/>
          <p:nvPr/>
        </p:nvSpPr>
        <p:spPr>
          <a:xfrm>
            <a:off x="160310" y="6084281"/>
            <a:ext cx="6203942" cy="400110"/>
          </a:xfrm>
          <a:prstGeom prst="rect">
            <a:avLst/>
          </a:prstGeom>
        </p:spPr>
        <p:txBody>
          <a:bodyPr wrap="none">
            <a:spAutoFit/>
          </a:bodyPr>
          <a:lstStyle/>
          <a:p>
            <a:r>
              <a:rPr lang="zh-CN" altLang="en-US" sz="2000" dirty="0">
                <a:solidFill>
                  <a:srgbClr val="016DB6"/>
                </a:solidFill>
                <a:latin typeface="微软雅黑" panose="020B0503020204020204" pitchFamily="34" charset="-122"/>
                <a:ea typeface="微软雅黑" panose="020B0503020204020204" pitchFamily="34" charset="-122"/>
              </a:rPr>
              <a:t>基于</a:t>
            </a:r>
            <a:r>
              <a:rPr lang="en-US" sz="2000" dirty="0">
                <a:solidFill>
                  <a:srgbClr val="016DB6"/>
                </a:solidFill>
                <a:latin typeface="微软雅黑" panose="020B0503020204020204" pitchFamily="34" charset="-122"/>
                <a:ea typeface="微软雅黑" panose="020B0503020204020204" pitchFamily="34" charset="-122"/>
              </a:rPr>
              <a:t>31</a:t>
            </a:r>
            <a:r>
              <a:rPr lang="zh-CN" altLang="en-US" sz="2000" dirty="0">
                <a:solidFill>
                  <a:srgbClr val="016DB6"/>
                </a:solidFill>
                <a:latin typeface="微软雅黑" panose="020B0503020204020204" pitchFamily="34" charset="-122"/>
                <a:ea typeface="微软雅黑" panose="020B0503020204020204" pitchFamily="34" charset="-122"/>
                <a:cs typeface="Times New Roman" panose="02020703060505090304" charset="0"/>
              </a:rPr>
              <a:t>个核心基因氨基酸序列构建的原绿球藻进化树</a:t>
            </a:r>
            <a:r>
              <a:rPr lang="zh-CN" altLang="en-US" sz="2000" dirty="0">
                <a:solidFill>
                  <a:srgbClr val="016DB6"/>
                </a:solidFill>
                <a:latin typeface="微软雅黑" panose="020B0503020204020204" pitchFamily="34" charset="-122"/>
                <a:ea typeface="微软雅黑" panose="020B0503020204020204" pitchFamily="34" charset="-122"/>
              </a:rPr>
              <a:t> </a:t>
            </a:r>
            <a:endParaRPr lang="en-US" sz="2000" dirty="0">
              <a:solidFill>
                <a:srgbClr val="016DB6"/>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BE0E595F-C809-0A9D-E676-37EE74CB3BFF}"/>
              </a:ext>
            </a:extLst>
          </p:cNvPr>
          <p:cNvSpPr txBox="1"/>
          <p:nvPr/>
        </p:nvSpPr>
        <p:spPr>
          <a:xfrm>
            <a:off x="5819134" y="1076785"/>
            <a:ext cx="5042263" cy="461665"/>
          </a:xfrm>
          <a:prstGeom prst="rect">
            <a:avLst/>
          </a:prstGeom>
          <a:noFill/>
        </p:spPr>
        <p:txBody>
          <a:bodyPr wrap="square" rtlCol="0">
            <a:spAutoFit/>
          </a:bodyPr>
          <a:lstStyle/>
          <a:p>
            <a:r>
              <a:rPr kumimoji="1" lang="zh-CN" altLang="en-US" sz="2400" b="1" dirty="0">
                <a:solidFill>
                  <a:srgbClr val="016DB6"/>
                </a:solidFill>
                <a:latin typeface="Microsoft YaHei" panose="020B0503020204020204" pitchFamily="34" charset="-122"/>
                <a:ea typeface="Microsoft YaHei" panose="020B0503020204020204" pitchFamily="34" charset="-122"/>
              </a:rPr>
              <a:t>不同生态型的基因组基本特征</a:t>
            </a:r>
          </a:p>
        </p:txBody>
      </p:sp>
    </p:spTree>
    <p:extLst>
      <p:ext uri="{BB962C8B-B14F-4D97-AF65-F5344CB8AC3E}">
        <p14:creationId xmlns:p14="http://schemas.microsoft.com/office/powerpoint/2010/main" val="2381442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6E845FFF-BCC1-E359-AB76-9420A6F05DCE}"/>
              </a:ext>
            </a:extLst>
          </p:cNvPr>
          <p:cNvPicPr>
            <a:picLocks noChangeAspect="1"/>
          </p:cNvPicPr>
          <p:nvPr/>
        </p:nvPicPr>
        <p:blipFill rotWithShape="1">
          <a:blip r:embed="rId3"/>
          <a:srcRect b="13004"/>
          <a:stretch/>
        </p:blipFill>
        <p:spPr>
          <a:xfrm>
            <a:off x="10960454" y="-16200"/>
            <a:ext cx="1261866" cy="657248"/>
          </a:xfrm>
          <a:prstGeom prst="rect">
            <a:avLst/>
          </a:prstGeom>
        </p:spPr>
      </p:pic>
      <p:sp>
        <p:nvSpPr>
          <p:cNvPr id="6" name="灯片编号占位符 5"/>
          <p:cNvSpPr>
            <a:spLocks noGrp="1"/>
          </p:cNvSpPr>
          <p:nvPr>
            <p:ph type="sldNum" sz="quarter" idx="12"/>
          </p:nvPr>
        </p:nvSpPr>
        <p:spPr/>
        <p:txBody>
          <a:bodyPr/>
          <a:lstStyle/>
          <a:p>
            <a:fld id="{D4CAE505-543B-4191-9B82-84AED1843F10}" type="slidenum">
              <a:rPr lang="zh-CN" altLang="en-US" sz="1600" smtClean="0">
                <a:latin typeface="Arial" panose="020B0604020202020204" pitchFamily="34" charset="0"/>
                <a:cs typeface="Arial" panose="020B0604020202020204" pitchFamily="34" charset="0"/>
              </a:rPr>
              <a:t>9</a:t>
            </a:fld>
            <a:endParaRPr lang="zh-CN" altLang="en-US" sz="1600" dirty="0">
              <a:latin typeface="Arial" panose="020B0604020202020204" pitchFamily="34" charset="0"/>
              <a:cs typeface="Arial" panose="020B0604020202020204" pitchFamily="34" charset="0"/>
            </a:endParaRPr>
          </a:p>
        </p:txBody>
      </p:sp>
      <p:sp>
        <p:nvSpPr>
          <p:cNvPr id="8" name="矩形 7">
            <a:extLst>
              <a:ext uri="{FF2B5EF4-FFF2-40B4-BE49-F238E27FC236}">
                <a16:creationId xmlns:a16="http://schemas.microsoft.com/office/drawing/2014/main" id="{89E75FA8-D220-0971-E0E5-79E06C11F843}"/>
              </a:ext>
            </a:extLst>
          </p:cNvPr>
          <p:cNvSpPr/>
          <p:nvPr/>
        </p:nvSpPr>
        <p:spPr>
          <a:xfrm>
            <a:off x="-12357" y="-16200"/>
            <a:ext cx="12204357" cy="658461"/>
          </a:xfrm>
          <a:prstGeom prst="rect">
            <a:avLst/>
          </a:prstGeom>
          <a:gradFill flip="none" rotWithShape="1">
            <a:gsLst>
              <a:gs pos="0">
                <a:schemeClr val="accent1">
                  <a:lumMod val="5000"/>
                  <a:lumOff val="95000"/>
                  <a:alpha val="10000"/>
                </a:schemeClr>
              </a:gs>
              <a:gs pos="10000">
                <a:srgbClr val="0070C0"/>
              </a:gs>
              <a:gs pos="64000">
                <a:srgbClr val="0070C0"/>
              </a:gs>
              <a:gs pos="100000">
                <a:srgbClr val="0070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0" name="直线连接符 19">
            <a:extLst>
              <a:ext uri="{FF2B5EF4-FFF2-40B4-BE49-F238E27FC236}">
                <a16:creationId xmlns:a16="http://schemas.microsoft.com/office/drawing/2014/main" id="{4FA6B11E-FFB9-FF2D-6FA1-7C8971DA174B}"/>
              </a:ext>
            </a:extLst>
          </p:cNvPr>
          <p:cNvCxnSpPr>
            <a:cxnSpLocks/>
          </p:cNvCxnSpPr>
          <p:nvPr/>
        </p:nvCxnSpPr>
        <p:spPr>
          <a:xfrm>
            <a:off x="304093" y="60765"/>
            <a:ext cx="0" cy="478604"/>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05748FE-22B7-A96F-0132-72145332398F}"/>
              </a:ext>
            </a:extLst>
          </p:cNvPr>
          <p:cNvSpPr txBox="1"/>
          <p:nvPr/>
        </p:nvSpPr>
        <p:spPr>
          <a:xfrm>
            <a:off x="364732" y="51251"/>
            <a:ext cx="6757034" cy="523220"/>
          </a:xfrm>
          <a:prstGeom prst="rect">
            <a:avLst/>
          </a:prstGeom>
          <a:noFill/>
          <a:effectLst>
            <a:outerShdw blurRad="50800" dist="38100" dir="5400000" algn="t" rotWithShape="0">
              <a:prstClr val="black">
                <a:alpha val="40000"/>
              </a:prstClr>
            </a:outerShdw>
          </a:effectLst>
        </p:spPr>
        <p:txBody>
          <a:bodyPr wrap="square" rtlCol="0">
            <a:spAutoFit/>
          </a:bodyPr>
          <a:lstStyle/>
          <a:p>
            <a:pPr>
              <a:defRPr/>
            </a:pPr>
            <a:r>
              <a:rPr lang="en-US"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02</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 </a:t>
            </a:r>
            <a:r>
              <a:rPr lang="zh-CN" altLang="zh-CN"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原绿球藻</a:t>
            </a:r>
            <a:r>
              <a:rPr lang="zh-CN" altLang="en-US" sz="28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rPr>
              <a:t>基因组：基因组流线型化</a:t>
            </a:r>
            <a:endParaRPr lang="zh-CN" altLang="en-US" sz="2800" b="1" i="1" dirty="0">
              <a:solidFill>
                <a:schemeClr val="bg1"/>
              </a:solidFill>
              <a:latin typeface="Microsoft YaHei" panose="020B0503020204020204" pitchFamily="34" charset="-122"/>
              <a:ea typeface="Microsoft YaHei" panose="020B0503020204020204" pitchFamily="34" charset="-122"/>
            </a:endParaRPr>
          </a:p>
        </p:txBody>
      </p:sp>
      <p:sp>
        <p:nvSpPr>
          <p:cNvPr id="2" name="内容占位符 2">
            <a:extLst>
              <a:ext uri="{FF2B5EF4-FFF2-40B4-BE49-F238E27FC236}">
                <a16:creationId xmlns:a16="http://schemas.microsoft.com/office/drawing/2014/main" id="{A508DFC8-2484-7A4F-2363-91DC1846EF01}"/>
              </a:ext>
            </a:extLst>
          </p:cNvPr>
          <p:cNvSpPr txBox="1">
            <a:spLocks/>
          </p:cNvSpPr>
          <p:nvPr/>
        </p:nvSpPr>
        <p:spPr>
          <a:xfrm>
            <a:off x="626882" y="940836"/>
            <a:ext cx="8411610" cy="60055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2000" b="1" dirty="0">
                <a:solidFill>
                  <a:srgbClr val="016DB6"/>
                </a:solidFill>
                <a:latin typeface="微软雅黑" panose="020B0503020204020204" pitchFamily="34" charset="-122"/>
                <a:ea typeface="微软雅黑" panose="020B0503020204020204" pitchFamily="34" charset="-122"/>
              </a:rPr>
              <a:t>原绿球藻基因组最显著的特征是发生了</a:t>
            </a:r>
            <a:r>
              <a:rPr lang="zh-CN" altLang="en-US" sz="2000" b="1" dirty="0">
                <a:solidFill>
                  <a:srgbClr val="FF0000"/>
                </a:solidFill>
                <a:latin typeface="微软雅黑" panose="020B0503020204020204" pitchFamily="34" charset="-122"/>
                <a:ea typeface="微软雅黑" panose="020B0503020204020204" pitchFamily="34" charset="-122"/>
              </a:rPr>
              <a:t>基因组流线型化</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34CE6081-EBB0-0241-513D-B5F0E8DFFAAD}"/>
              </a:ext>
            </a:extLst>
          </p:cNvPr>
          <p:cNvPicPr>
            <a:picLocks noChangeAspect="1"/>
          </p:cNvPicPr>
          <p:nvPr/>
        </p:nvPicPr>
        <p:blipFill>
          <a:blip r:embed="rId4"/>
          <a:stretch>
            <a:fillRect/>
          </a:stretch>
        </p:blipFill>
        <p:spPr>
          <a:xfrm>
            <a:off x="6102181" y="1569413"/>
            <a:ext cx="5646764" cy="4168763"/>
          </a:xfrm>
          <a:prstGeom prst="rect">
            <a:avLst/>
          </a:prstGeom>
        </p:spPr>
      </p:pic>
      <p:sp>
        <p:nvSpPr>
          <p:cNvPr id="4" name="矩形 3">
            <a:extLst>
              <a:ext uri="{FF2B5EF4-FFF2-40B4-BE49-F238E27FC236}">
                <a16:creationId xmlns:a16="http://schemas.microsoft.com/office/drawing/2014/main" id="{0BBAD3E1-9637-9FBB-8AA9-C5E123607618}"/>
              </a:ext>
            </a:extLst>
          </p:cNvPr>
          <p:cNvSpPr/>
          <p:nvPr/>
        </p:nvSpPr>
        <p:spPr>
          <a:xfrm>
            <a:off x="8355280" y="5776638"/>
            <a:ext cx="2218655" cy="338554"/>
          </a:xfrm>
          <a:prstGeom prst="rect">
            <a:avLst/>
          </a:prstGeom>
        </p:spPr>
        <p:txBody>
          <a:bodyPr wrap="square">
            <a:spAutoFit/>
          </a:bodyPr>
          <a:lstStyle/>
          <a:p>
            <a:r>
              <a:rPr lang="zh-CN" altLang="en-GB" sz="1600" dirty="0">
                <a:solidFill>
                  <a:srgbClr val="016DB6"/>
                </a:solidFill>
                <a:latin typeface="微软雅黑" panose="020B0503020204020204" pitchFamily="34" charset="-122"/>
                <a:ea typeface="微软雅黑" panose="020B0503020204020204" pitchFamily="34" charset="-122"/>
              </a:rPr>
              <a:t>蓝细菌</a:t>
            </a:r>
            <a:r>
              <a:rPr lang="zh-CN" altLang="en-US" sz="1600" dirty="0">
                <a:solidFill>
                  <a:srgbClr val="016DB6"/>
                </a:solidFill>
                <a:latin typeface="微软雅黑" panose="020B0503020204020204" pitchFamily="34" charset="-122"/>
                <a:ea typeface="微软雅黑" panose="020B0503020204020204" pitchFamily="34" charset="-122"/>
              </a:rPr>
              <a:t>基因组大小比较</a:t>
            </a:r>
            <a:endParaRPr lang="en-GB" altLang="zh-CN" sz="1600" dirty="0">
              <a:solidFill>
                <a:srgbClr val="016DB6"/>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CC30B42F-9776-D951-4B1E-E278F50EE990}"/>
              </a:ext>
            </a:extLst>
          </p:cNvPr>
          <p:cNvSpPr/>
          <p:nvPr/>
        </p:nvSpPr>
        <p:spPr>
          <a:xfrm>
            <a:off x="7831270" y="6241577"/>
            <a:ext cx="2414444" cy="307777"/>
          </a:xfrm>
          <a:prstGeom prst="rect">
            <a:avLst/>
          </a:prstGeom>
        </p:spPr>
        <p:txBody>
          <a:bodyPr wrap="none">
            <a:spAutoFit/>
          </a:bodyPr>
          <a:lstStyle/>
          <a:p>
            <a:r>
              <a:rPr lang="en-GB" altLang="zh-CN" sz="1400" dirty="0">
                <a:latin typeface="微软雅黑" panose="020B0503020204020204" pitchFamily="34" charset="-122"/>
                <a:ea typeface="微软雅黑" panose="020B0503020204020204" pitchFamily="34" charset="-122"/>
              </a:rPr>
              <a:t>Scanlan et</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al.,2009</a:t>
            </a:r>
            <a:r>
              <a:rPr lang="zh-CN" altLang="en-US" sz="1400" dirty="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MMBR</a:t>
            </a:r>
            <a:endParaRPr lang="en-GB" altLang="zh-CN" sz="1400"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51079949-F2D6-95A5-B4DE-BAFFAC43F3A1}"/>
              </a:ext>
            </a:extLst>
          </p:cNvPr>
          <p:cNvSpPr txBox="1"/>
          <p:nvPr/>
        </p:nvSpPr>
        <p:spPr>
          <a:xfrm>
            <a:off x="620703" y="1728248"/>
            <a:ext cx="5469118" cy="373121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主要原因是</a:t>
            </a:r>
            <a:r>
              <a:rPr lang="zh-CN" altLang="en-US" sz="2000" dirty="0">
                <a:solidFill>
                  <a:srgbClr val="FF0000"/>
                </a:solidFill>
                <a:latin typeface="微软雅黑" panose="020B0503020204020204" pitchFamily="34" charset="-122"/>
                <a:ea typeface="微软雅黑" panose="020B0503020204020204" pitchFamily="34" charset="-122"/>
              </a:rPr>
              <a:t>对热带和亚热带寡营养大洋相对稳定环境的适应</a:t>
            </a:r>
            <a:r>
              <a:rPr lang="zh-CN" altLang="en-US" sz="2000" dirty="0">
                <a:latin typeface="微软雅黑" panose="020B0503020204020204" pitchFamily="34" charset="-122"/>
                <a:ea typeface="微软雅黑" panose="020B0503020204020204" pitchFamily="34" charset="-122"/>
              </a:rPr>
              <a:t>，即丢失一些对此环境来说非必须的基因 。</a:t>
            </a:r>
            <a:endParaRPr lang="en-US" altLang="zh-CN" sz="20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2000" kern="100" dirty="0">
                <a:latin typeface="微软雅黑" panose="020B0503020204020204" pitchFamily="34" charset="-122"/>
                <a:ea typeface="微软雅黑" panose="020B0503020204020204" pitchFamily="34" charset="-122"/>
              </a:rPr>
              <a:t>基因组流线型化减少了原绿球藻生长对营养物质的消耗，有利于其在贫营养的大洋表层的生存</a:t>
            </a:r>
            <a:r>
              <a:rPr lang="zh-CN" altLang="en-US" sz="2000" kern="100" dirty="0">
                <a:latin typeface="微软雅黑" panose="020B0503020204020204" pitchFamily="34" charset="-122"/>
                <a:ea typeface="微软雅黑" panose="020B0503020204020204" pitchFamily="34" charset="-122"/>
                <a:cs typeface="等线" panose="02010600030101010101" pitchFamily="2" charset="-122"/>
              </a:rPr>
              <a:t>但是同时也使得单个原绿球藻的基因组，提供的代谢潜能有限，对环境变化的应变能力降低。</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337084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24500</TotalTime>
  <Words>3379</Words>
  <Application>Microsoft Macintosh PowerPoint</Application>
  <PresentationFormat>宽屏</PresentationFormat>
  <Paragraphs>737</Paragraphs>
  <Slides>26</Slides>
  <Notes>24</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26</vt:i4>
      </vt:variant>
    </vt:vector>
  </HeadingPairs>
  <TitlesOfParts>
    <vt:vector size="42" baseType="lpstr">
      <vt:lpstr>等线</vt:lpstr>
      <vt:lpstr>等线 Light</vt:lpstr>
      <vt:lpstr>黑体</vt:lpstr>
      <vt:lpstr>STZhongsong</vt:lpstr>
      <vt:lpstr>Microsoft YaHei</vt:lpstr>
      <vt:lpstr>Microsoft YaHei</vt:lpstr>
      <vt:lpstr>Arial Bold</vt:lpstr>
      <vt:lpstr>Calibri Bold</vt:lpstr>
      <vt:lpstr>Arial</vt:lpstr>
      <vt:lpstr>Arial Narrow</vt:lpstr>
      <vt:lpstr>Calibri</vt:lpstr>
      <vt:lpstr>Helvetica</vt:lpstr>
      <vt:lpstr>Tahoma</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冯 雪金</dc:creator>
  <cp:lastModifiedBy>Wei Yan</cp:lastModifiedBy>
  <cp:revision>53</cp:revision>
  <dcterms:created xsi:type="dcterms:W3CDTF">2022-07-29T13:02:41Z</dcterms:created>
  <dcterms:modified xsi:type="dcterms:W3CDTF">2023-04-27T10:27:55Z</dcterms:modified>
</cp:coreProperties>
</file>

<file path=docProps/thumbnail.jpeg>
</file>